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2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9.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69" r:id="rId5"/>
  </p:sldMasterIdLst>
  <p:notesMasterIdLst>
    <p:notesMasterId r:id="rId37"/>
  </p:notesMasterIdLst>
  <p:sldIdLst>
    <p:sldId id="256" r:id="rId6"/>
    <p:sldId id="318" r:id="rId7"/>
    <p:sldId id="386" r:id="rId8"/>
    <p:sldId id="387" r:id="rId9"/>
    <p:sldId id="348" r:id="rId10"/>
    <p:sldId id="393" r:id="rId11"/>
    <p:sldId id="423" r:id="rId12"/>
    <p:sldId id="424" r:id="rId13"/>
    <p:sldId id="441" r:id="rId14"/>
    <p:sldId id="425" r:id="rId15"/>
    <p:sldId id="426" r:id="rId16"/>
    <p:sldId id="427" r:id="rId17"/>
    <p:sldId id="428" r:id="rId18"/>
    <p:sldId id="429" r:id="rId19"/>
    <p:sldId id="446" r:id="rId20"/>
    <p:sldId id="430" r:id="rId21"/>
    <p:sldId id="421" r:id="rId22"/>
    <p:sldId id="443" r:id="rId23"/>
    <p:sldId id="444" r:id="rId24"/>
    <p:sldId id="442" r:id="rId25"/>
    <p:sldId id="435" r:id="rId26"/>
    <p:sldId id="445" r:id="rId27"/>
    <p:sldId id="434" r:id="rId28"/>
    <p:sldId id="436" r:id="rId29"/>
    <p:sldId id="437" r:id="rId30"/>
    <p:sldId id="405" r:id="rId31"/>
    <p:sldId id="406" r:id="rId32"/>
    <p:sldId id="340" r:id="rId33"/>
    <p:sldId id="341" r:id="rId34"/>
    <p:sldId id="372" r:id="rId35"/>
    <p:sldId id="40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lie, Geneviève" initials="GÉ" lastIdx="14" clrIdx="0">
    <p:extLst>
      <p:ext uri="{19B8F6BF-5375-455C-9EA6-DF929625EA0E}">
        <p15:presenceInfo xmlns:p15="http://schemas.microsoft.com/office/powerpoint/2012/main" userId="Élie, Geneviè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7949"/>
    <a:srgbClr val="456451"/>
    <a:srgbClr val="E1A246"/>
    <a:srgbClr val="F5AF47"/>
    <a:srgbClr val="C16440"/>
    <a:srgbClr val="18A1AB"/>
    <a:srgbClr val="10ABAF"/>
    <a:srgbClr val="2B2E89"/>
    <a:srgbClr val="21B24C"/>
    <a:srgbClr val="79F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BE3A4-5F51-45D1-B95D-0426DC71854D}" v="51" dt="2025-02-21T21:37:59.2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6360" autoAdjust="0"/>
  </p:normalViewPr>
  <p:slideViewPr>
    <p:cSldViewPr snapToGrid="0">
      <p:cViewPr varScale="1">
        <p:scale>
          <a:sx n="107" d="100"/>
          <a:sy n="107" d="100"/>
        </p:scale>
        <p:origin x="672"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Larabie" userId="300f5d93-532d-474c-a47d-85d1c1cfd02c" providerId="ADAL" clId="{9FF422E3-9AFA-4876-A828-D17370EA6626}"/>
    <pc:docChg chg="undo redo custSel addSld delSld modSld sldOrd">
      <pc:chgData name="Jordan Larabie" userId="300f5d93-532d-474c-a47d-85d1c1cfd02c" providerId="ADAL" clId="{9FF422E3-9AFA-4876-A828-D17370EA6626}" dt="2025-02-19T18:52:26.681" v="7341" actId="2696"/>
      <pc:docMkLst>
        <pc:docMk/>
      </pc:docMkLst>
      <pc:sldChg chg="addSp delSp modSp mod">
        <pc:chgData name="Jordan Larabie" userId="300f5d93-532d-474c-a47d-85d1c1cfd02c" providerId="ADAL" clId="{9FF422E3-9AFA-4876-A828-D17370EA6626}" dt="2025-02-19T14:06:40.302" v="1893" actId="20577"/>
        <pc:sldMkLst>
          <pc:docMk/>
          <pc:sldMk cId="2512314944" sldId="256"/>
        </pc:sldMkLst>
        <pc:spChg chg="mod">
          <ac:chgData name="Jordan Larabie" userId="300f5d93-532d-474c-a47d-85d1c1cfd02c" providerId="ADAL" clId="{9FF422E3-9AFA-4876-A828-D17370EA6626}" dt="2025-02-19T14:06:40.302" v="1893" actId="20577"/>
          <ac:spMkLst>
            <pc:docMk/>
            <pc:sldMk cId="2512314944" sldId="256"/>
            <ac:spMk id="5" creationId="{00000000-0000-0000-0000-000000000000}"/>
          </ac:spMkLst>
        </pc:spChg>
        <pc:spChg chg="mod">
          <ac:chgData name="Jordan Larabie" userId="300f5d93-532d-474c-a47d-85d1c1cfd02c" providerId="ADAL" clId="{9FF422E3-9AFA-4876-A828-D17370EA6626}" dt="2025-02-17T20:49:22.118" v="378" actId="1076"/>
          <ac:spMkLst>
            <pc:docMk/>
            <pc:sldMk cId="2512314944" sldId="256"/>
            <ac:spMk id="11" creationId="{512FBE41-3D4B-BD8B-7B5C-D67081364E16}"/>
          </ac:spMkLst>
        </pc:spChg>
        <pc:picChg chg="add mod">
          <ac:chgData name="Jordan Larabie" userId="300f5d93-532d-474c-a47d-85d1c1cfd02c" providerId="ADAL" clId="{9FF422E3-9AFA-4876-A828-D17370EA6626}" dt="2025-02-19T14:03:07.045" v="1878" actId="207"/>
          <ac:picMkLst>
            <pc:docMk/>
            <pc:sldMk cId="2512314944" sldId="256"/>
            <ac:picMk id="4" creationId="{6E9B0646-8026-4954-4FB5-C95F1FEE24CA}"/>
          </ac:picMkLst>
        </pc:picChg>
        <pc:picChg chg="mod">
          <ac:chgData name="Jordan Larabie" userId="300f5d93-532d-474c-a47d-85d1c1cfd02c" providerId="ADAL" clId="{9FF422E3-9AFA-4876-A828-D17370EA6626}" dt="2025-02-17T20:49:18.127" v="377" actId="14100"/>
          <ac:picMkLst>
            <pc:docMk/>
            <pc:sldMk cId="2512314944" sldId="256"/>
            <ac:picMk id="7" creationId="{24C7D3FB-3017-48E7-A5AF-81B5D4CB4A74}"/>
          </ac:picMkLst>
        </pc:picChg>
      </pc:sldChg>
      <pc:sldChg chg="addSp delSp modSp mod">
        <pc:chgData name="Jordan Larabie" userId="300f5d93-532d-474c-a47d-85d1c1cfd02c" providerId="ADAL" clId="{9FF422E3-9AFA-4876-A828-D17370EA6626}" dt="2025-02-17T20:58:16.221" v="682" actId="1076"/>
        <pc:sldMkLst>
          <pc:docMk/>
          <pc:sldMk cId="1680861699" sldId="318"/>
        </pc:sldMkLst>
        <pc:spChg chg="mod">
          <ac:chgData name="Jordan Larabie" userId="300f5d93-532d-474c-a47d-85d1c1cfd02c" providerId="ADAL" clId="{9FF422E3-9AFA-4876-A828-D17370EA6626}" dt="2025-02-17T20:49:55.519" v="441" actId="1036"/>
          <ac:spMkLst>
            <pc:docMk/>
            <pc:sldMk cId="1680861699" sldId="318"/>
            <ac:spMk id="5" creationId="{14C94BF6-D860-572A-3147-CC8393E6EEDB}"/>
          </ac:spMkLst>
        </pc:spChg>
        <pc:spChg chg="add mod">
          <ac:chgData name="Jordan Larabie" userId="300f5d93-532d-474c-a47d-85d1c1cfd02c" providerId="ADAL" clId="{9FF422E3-9AFA-4876-A828-D17370EA6626}" dt="2025-02-17T20:50:09.903" v="468" actId="20577"/>
          <ac:spMkLst>
            <pc:docMk/>
            <pc:sldMk cId="1680861699" sldId="318"/>
            <ac:spMk id="7" creationId="{AEB0E5CD-CECB-EB4C-5C29-C836E52E83BF}"/>
          </ac:spMkLst>
        </pc:spChg>
        <pc:spChg chg="mod">
          <ac:chgData name="Jordan Larabie" userId="300f5d93-532d-474c-a47d-85d1c1cfd02c" providerId="ADAL" clId="{9FF422E3-9AFA-4876-A828-D17370EA6626}" dt="2025-02-17T20:49:39.607" v="400" actId="20577"/>
          <ac:spMkLst>
            <pc:docMk/>
            <pc:sldMk cId="1680861699" sldId="318"/>
            <ac:spMk id="8" creationId="{216032D8-CA6A-ABD1-4724-C89DE20CF753}"/>
          </ac:spMkLst>
        </pc:spChg>
        <pc:spChg chg="mod">
          <ac:chgData name="Jordan Larabie" userId="300f5d93-532d-474c-a47d-85d1c1cfd02c" providerId="ADAL" clId="{9FF422E3-9AFA-4876-A828-D17370EA6626}" dt="2025-02-17T20:49:47.966" v="421" actId="20577"/>
          <ac:spMkLst>
            <pc:docMk/>
            <pc:sldMk cId="1680861699" sldId="318"/>
            <ac:spMk id="12" creationId="{7D862868-0EA8-A002-18A5-28911925386A}"/>
          </ac:spMkLst>
        </pc:spChg>
        <pc:spChg chg="mod">
          <ac:chgData name="Jordan Larabie" userId="300f5d93-532d-474c-a47d-85d1c1cfd02c" providerId="ADAL" clId="{9FF422E3-9AFA-4876-A828-D17370EA6626}" dt="2025-02-17T20:58:16.221" v="682" actId="1076"/>
          <ac:spMkLst>
            <pc:docMk/>
            <pc:sldMk cId="1680861699" sldId="318"/>
            <ac:spMk id="14" creationId="{00000000-0000-0000-0000-000000000000}"/>
          </ac:spMkLst>
        </pc:spChg>
        <pc:spChg chg="mod">
          <ac:chgData name="Jordan Larabie" userId="300f5d93-532d-474c-a47d-85d1c1cfd02c" providerId="ADAL" clId="{9FF422E3-9AFA-4876-A828-D17370EA6626}" dt="2025-02-17T20:49:55.519" v="441" actId="1036"/>
          <ac:spMkLst>
            <pc:docMk/>
            <pc:sldMk cId="1680861699" sldId="318"/>
            <ac:spMk id="16" creationId="{F72C790D-AC71-B2A7-D1DF-D7259C2ADA42}"/>
          </ac:spMkLst>
        </pc:spChg>
        <pc:picChg chg="add mod">
          <ac:chgData name="Jordan Larabie" userId="300f5d93-532d-474c-a47d-85d1c1cfd02c" providerId="ADAL" clId="{9FF422E3-9AFA-4876-A828-D17370EA6626}" dt="2025-02-17T20:41:46.366" v="74" actId="1076"/>
          <ac:picMkLst>
            <pc:docMk/>
            <pc:sldMk cId="1680861699" sldId="318"/>
            <ac:picMk id="4" creationId="{6452F888-48BD-19F0-8F29-43A2E17298A1}"/>
          </ac:picMkLst>
        </pc:picChg>
      </pc:sldChg>
      <pc:sldChg chg="addSp modSp mod">
        <pc:chgData name="Jordan Larabie" userId="300f5d93-532d-474c-a47d-85d1c1cfd02c" providerId="ADAL" clId="{9FF422E3-9AFA-4876-A828-D17370EA6626}" dt="2025-02-19T18:43:57.748" v="7336" actId="20577"/>
        <pc:sldMkLst>
          <pc:docMk/>
          <pc:sldMk cId="144965989" sldId="340"/>
        </pc:sldMkLst>
        <pc:spChg chg="mod">
          <ac:chgData name="Jordan Larabie" userId="300f5d93-532d-474c-a47d-85d1c1cfd02c" providerId="ADAL" clId="{9FF422E3-9AFA-4876-A828-D17370EA6626}" dt="2025-02-19T18:43:57.748" v="7336" actId="20577"/>
          <ac:spMkLst>
            <pc:docMk/>
            <pc:sldMk cId="144965989" sldId="340"/>
            <ac:spMk id="4" creationId="{F2364688-A8AE-9222-68AA-DFF6F6A8D7F6}"/>
          </ac:spMkLst>
        </pc:spChg>
        <pc:spChg chg="mod">
          <ac:chgData name="Jordan Larabie" userId="300f5d93-532d-474c-a47d-85d1c1cfd02c" providerId="ADAL" clId="{9FF422E3-9AFA-4876-A828-D17370EA6626}" dt="2025-02-19T16:50:08.948" v="7184" actId="14100"/>
          <ac:spMkLst>
            <pc:docMk/>
            <pc:sldMk cId="144965989" sldId="340"/>
            <ac:spMk id="7" creationId="{ED37916F-7833-2C33-4C91-85CC5B6B5B16}"/>
          </ac:spMkLst>
        </pc:spChg>
        <pc:picChg chg="add mod">
          <ac:chgData name="Jordan Larabie" userId="300f5d93-532d-474c-a47d-85d1c1cfd02c" providerId="ADAL" clId="{9FF422E3-9AFA-4876-A828-D17370EA6626}" dt="2025-02-19T16:21:12.829" v="6650"/>
          <ac:picMkLst>
            <pc:docMk/>
            <pc:sldMk cId="144965989" sldId="340"/>
            <ac:picMk id="2" creationId="{46906B2B-F4E9-AE80-A976-B0E1A26C8633}"/>
          </ac:picMkLst>
        </pc:picChg>
      </pc:sldChg>
      <pc:sldChg chg="addSp modSp mod">
        <pc:chgData name="Jordan Larabie" userId="300f5d93-532d-474c-a47d-85d1c1cfd02c" providerId="ADAL" clId="{9FF422E3-9AFA-4876-A828-D17370EA6626}" dt="2025-02-19T18:44:00.965" v="7337" actId="20577"/>
        <pc:sldMkLst>
          <pc:docMk/>
          <pc:sldMk cId="2838183391" sldId="341"/>
        </pc:sldMkLst>
        <pc:spChg chg="mod">
          <ac:chgData name="Jordan Larabie" userId="300f5d93-532d-474c-a47d-85d1c1cfd02c" providerId="ADAL" clId="{9FF422E3-9AFA-4876-A828-D17370EA6626}" dt="2025-02-19T18:44:00.965" v="7337" actId="20577"/>
          <ac:spMkLst>
            <pc:docMk/>
            <pc:sldMk cId="2838183391" sldId="341"/>
            <ac:spMk id="4" creationId="{F2364688-A8AE-9222-68AA-DFF6F6A8D7F6}"/>
          </ac:spMkLst>
        </pc:spChg>
        <pc:spChg chg="mod">
          <ac:chgData name="Jordan Larabie" userId="300f5d93-532d-474c-a47d-85d1c1cfd02c" providerId="ADAL" clId="{9FF422E3-9AFA-4876-A828-D17370EA6626}" dt="2025-02-19T13:59:18.240" v="1869" actId="207"/>
          <ac:spMkLst>
            <pc:docMk/>
            <pc:sldMk cId="2838183391" sldId="341"/>
            <ac:spMk id="9" creationId="{17C6B3C6-CBD7-BED2-6B09-3A2C10934EC4}"/>
          </ac:spMkLst>
        </pc:spChg>
        <pc:picChg chg="add mod">
          <ac:chgData name="Jordan Larabie" userId="300f5d93-532d-474c-a47d-85d1c1cfd02c" providerId="ADAL" clId="{9FF422E3-9AFA-4876-A828-D17370EA6626}" dt="2025-02-19T16:21:14.454" v="6651"/>
          <ac:picMkLst>
            <pc:docMk/>
            <pc:sldMk cId="2838183391" sldId="341"/>
            <ac:picMk id="2" creationId="{85BB6666-5CF3-CE71-9C75-085A934CE4DE}"/>
          </ac:picMkLst>
        </pc:picChg>
      </pc:sldChg>
      <pc:sldChg chg="addSp modSp mod">
        <pc:chgData name="Jordan Larabie" userId="300f5d93-532d-474c-a47d-85d1c1cfd02c" providerId="ADAL" clId="{9FF422E3-9AFA-4876-A828-D17370EA6626}" dt="2025-02-19T15:57:58.083" v="5753" actId="20577"/>
        <pc:sldMkLst>
          <pc:docMk/>
          <pc:sldMk cId="1975817201" sldId="348"/>
        </pc:sldMkLst>
        <pc:spChg chg="add mod">
          <ac:chgData name="Jordan Larabie" userId="300f5d93-532d-474c-a47d-85d1c1cfd02c" providerId="ADAL" clId="{9FF422E3-9AFA-4876-A828-D17370EA6626}" dt="2025-02-19T13:58:25.079" v="1852" actId="207"/>
          <ac:spMkLst>
            <pc:docMk/>
            <pc:sldMk cId="1975817201" sldId="348"/>
            <ac:spMk id="2" creationId="{9782F6A4-7B06-BD09-28D8-66A1DE93DB17}"/>
          </ac:spMkLst>
        </pc:spChg>
        <pc:spChg chg="add mod">
          <ac:chgData name="Jordan Larabie" userId="300f5d93-532d-474c-a47d-85d1c1cfd02c" providerId="ADAL" clId="{9FF422E3-9AFA-4876-A828-D17370EA6626}" dt="2025-02-19T13:41:04.941" v="814" actId="1076"/>
          <ac:spMkLst>
            <pc:docMk/>
            <pc:sldMk cId="1975817201" sldId="348"/>
            <ac:spMk id="5" creationId="{EDF28BD4-1230-1F65-4726-0F1D797503F8}"/>
          </ac:spMkLst>
        </pc:spChg>
        <pc:spChg chg="mod">
          <ac:chgData name="Jordan Larabie" userId="300f5d93-532d-474c-a47d-85d1c1cfd02c" providerId="ADAL" clId="{9FF422E3-9AFA-4876-A828-D17370EA6626}" dt="2025-02-17T20:57:16.748" v="651" actId="20577"/>
          <ac:spMkLst>
            <pc:docMk/>
            <pc:sldMk cId="1975817201" sldId="348"/>
            <ac:spMk id="13" creationId="{297AF214-A161-B6C6-8CD1-1E88C2C9AC94}"/>
          </ac:spMkLst>
        </pc:spChg>
        <pc:spChg chg="mod">
          <ac:chgData name="Jordan Larabie" userId="300f5d93-532d-474c-a47d-85d1c1cfd02c" providerId="ADAL" clId="{9FF422E3-9AFA-4876-A828-D17370EA6626}" dt="2025-02-19T15:57:58.083" v="5753" actId="20577"/>
          <ac:spMkLst>
            <pc:docMk/>
            <pc:sldMk cId="1975817201" sldId="348"/>
            <ac:spMk id="17" creationId="{1FDD8C64-78B8-AA6A-34A8-29D11851FA34}"/>
          </ac:spMkLst>
        </pc:spChg>
        <pc:spChg chg="mod">
          <ac:chgData name="Jordan Larabie" userId="300f5d93-532d-474c-a47d-85d1c1cfd02c" providerId="ADAL" clId="{9FF422E3-9AFA-4876-A828-D17370EA6626}" dt="2025-02-19T13:57:20.075" v="1850" actId="1076"/>
          <ac:spMkLst>
            <pc:docMk/>
            <pc:sldMk cId="1975817201" sldId="348"/>
            <ac:spMk id="18" creationId="{4124EC48-D586-7CE6-F9F1-874EEB64BE6E}"/>
          </ac:spMkLst>
        </pc:spChg>
        <pc:picChg chg="add mod">
          <ac:chgData name="Jordan Larabie" userId="300f5d93-532d-474c-a47d-85d1c1cfd02c" providerId="ADAL" clId="{9FF422E3-9AFA-4876-A828-D17370EA6626}" dt="2025-02-19T13:56:32.499" v="1810" actId="1076"/>
          <ac:picMkLst>
            <pc:docMk/>
            <pc:sldMk cId="1975817201" sldId="348"/>
            <ac:picMk id="6" creationId="{B50CCAFF-6824-06C3-D39B-6B134DC581E7}"/>
          </ac:picMkLst>
        </pc:picChg>
      </pc:sldChg>
      <pc:sldChg chg="addSp modSp mod">
        <pc:chgData name="Jordan Larabie" userId="300f5d93-532d-474c-a47d-85d1c1cfd02c" providerId="ADAL" clId="{9FF422E3-9AFA-4876-A828-D17370EA6626}" dt="2025-02-19T18:44:14.235" v="7338" actId="20577"/>
        <pc:sldMkLst>
          <pc:docMk/>
          <pc:sldMk cId="1099272196" sldId="372"/>
        </pc:sldMkLst>
        <pc:spChg chg="mod">
          <ac:chgData name="Jordan Larabie" userId="300f5d93-532d-474c-a47d-85d1c1cfd02c" providerId="ADAL" clId="{9FF422E3-9AFA-4876-A828-D17370EA6626}" dt="2025-02-19T18:44:14.235" v="7338" actId="20577"/>
          <ac:spMkLst>
            <pc:docMk/>
            <pc:sldMk cId="1099272196" sldId="372"/>
            <ac:spMk id="4" creationId="{F2364688-A8AE-9222-68AA-DFF6F6A8D7F6}"/>
          </ac:spMkLst>
        </pc:spChg>
        <pc:spChg chg="mod">
          <ac:chgData name="Jordan Larabie" userId="300f5d93-532d-474c-a47d-85d1c1cfd02c" providerId="ADAL" clId="{9FF422E3-9AFA-4876-A828-D17370EA6626}" dt="2025-02-19T13:59:22.612" v="1870" actId="207"/>
          <ac:spMkLst>
            <pc:docMk/>
            <pc:sldMk cId="1099272196" sldId="372"/>
            <ac:spMk id="9" creationId="{1FAB33AF-13F4-1116-84B0-D0ED898DC00B}"/>
          </ac:spMkLst>
        </pc:spChg>
        <pc:picChg chg="add mod">
          <ac:chgData name="Jordan Larabie" userId="300f5d93-532d-474c-a47d-85d1c1cfd02c" providerId="ADAL" clId="{9FF422E3-9AFA-4876-A828-D17370EA6626}" dt="2025-02-19T16:21:19.317" v="6652"/>
          <ac:picMkLst>
            <pc:docMk/>
            <pc:sldMk cId="1099272196" sldId="372"/>
            <ac:picMk id="2" creationId="{36513B29-E90F-E97F-FFE3-CCE92B5915DA}"/>
          </ac:picMkLst>
        </pc:picChg>
      </pc:sldChg>
      <pc:sldChg chg="modSp mod">
        <pc:chgData name="Jordan Larabie" userId="300f5d93-532d-474c-a47d-85d1c1cfd02c" providerId="ADAL" clId="{9FF422E3-9AFA-4876-A828-D17370EA6626}" dt="2025-02-17T20:44:26.774" v="91" actId="207"/>
        <pc:sldMkLst>
          <pc:docMk/>
          <pc:sldMk cId="2100129823" sldId="386"/>
        </pc:sldMkLst>
        <pc:spChg chg="mod">
          <ac:chgData name="Jordan Larabie" userId="300f5d93-532d-474c-a47d-85d1c1cfd02c" providerId="ADAL" clId="{9FF422E3-9AFA-4876-A828-D17370EA6626}" dt="2025-02-17T20:44:26.774" v="91" actId="207"/>
          <ac:spMkLst>
            <pc:docMk/>
            <pc:sldMk cId="2100129823" sldId="386"/>
            <ac:spMk id="3" creationId="{A819EC33-BFC1-3322-3C66-4FE7DFCA1F9E}"/>
          </ac:spMkLst>
        </pc:spChg>
        <pc:spChg chg="mod">
          <ac:chgData name="Jordan Larabie" userId="300f5d93-532d-474c-a47d-85d1c1cfd02c" providerId="ADAL" clId="{9FF422E3-9AFA-4876-A828-D17370EA6626}" dt="2025-02-17T20:42:01.787" v="75" actId="207"/>
          <ac:spMkLst>
            <pc:docMk/>
            <pc:sldMk cId="2100129823" sldId="386"/>
            <ac:spMk id="5" creationId="{00000000-0000-0000-0000-000000000000}"/>
          </ac:spMkLst>
        </pc:spChg>
      </pc:sldChg>
      <pc:sldChg chg="addSp delSp modSp mod">
        <pc:chgData name="Jordan Larabie" userId="300f5d93-532d-474c-a47d-85d1c1cfd02c" providerId="ADAL" clId="{9FF422E3-9AFA-4876-A828-D17370EA6626}" dt="2025-02-19T13:56:37.561" v="1811"/>
        <pc:sldMkLst>
          <pc:docMk/>
          <pc:sldMk cId="3338987883" sldId="387"/>
        </pc:sldMkLst>
        <pc:spChg chg="add del mod">
          <ac:chgData name="Jordan Larabie" userId="300f5d93-532d-474c-a47d-85d1c1cfd02c" providerId="ADAL" clId="{9FF422E3-9AFA-4876-A828-D17370EA6626}" dt="2025-02-17T20:51:54.166" v="558" actId="14100"/>
          <ac:spMkLst>
            <pc:docMk/>
            <pc:sldMk cId="3338987883" sldId="387"/>
            <ac:spMk id="2" creationId="{15DC7026-C87C-4BBD-53E2-E53A0F195976}"/>
          </ac:spMkLst>
        </pc:spChg>
        <pc:spChg chg="add mod">
          <ac:chgData name="Jordan Larabie" userId="300f5d93-532d-474c-a47d-85d1c1cfd02c" providerId="ADAL" clId="{9FF422E3-9AFA-4876-A828-D17370EA6626}" dt="2025-02-17T20:56:29.725" v="631" actId="1035"/>
          <ac:spMkLst>
            <pc:docMk/>
            <pc:sldMk cId="3338987883" sldId="387"/>
            <ac:spMk id="10" creationId="{37DF00B4-157D-E540-53C9-F82D290035D9}"/>
          </ac:spMkLst>
        </pc:spChg>
        <pc:spChg chg="mod">
          <ac:chgData name="Jordan Larabie" userId="300f5d93-532d-474c-a47d-85d1c1cfd02c" providerId="ADAL" clId="{9FF422E3-9AFA-4876-A828-D17370EA6626}" dt="2025-02-17T20:42:56.432" v="77" actId="207"/>
          <ac:spMkLst>
            <pc:docMk/>
            <pc:sldMk cId="3338987883" sldId="387"/>
            <ac:spMk id="12" creationId="{6476C108-390F-6802-C004-9936C98DD60B}"/>
          </ac:spMkLst>
        </pc:spChg>
        <pc:spChg chg="mod">
          <ac:chgData name="Jordan Larabie" userId="300f5d93-532d-474c-a47d-85d1c1cfd02c" providerId="ADAL" clId="{9FF422E3-9AFA-4876-A828-D17370EA6626}" dt="2025-02-17T20:51:54.166" v="558" actId="14100"/>
          <ac:spMkLst>
            <pc:docMk/>
            <pc:sldMk cId="3338987883" sldId="387"/>
            <ac:spMk id="13" creationId="{0548A08A-D9C5-F24B-F74D-D42413D64459}"/>
          </ac:spMkLst>
        </pc:spChg>
        <pc:spChg chg="mod">
          <ac:chgData name="Jordan Larabie" userId="300f5d93-532d-474c-a47d-85d1c1cfd02c" providerId="ADAL" clId="{9FF422E3-9AFA-4876-A828-D17370EA6626}" dt="2025-02-17T20:51:54.166" v="558" actId="14100"/>
          <ac:spMkLst>
            <pc:docMk/>
            <pc:sldMk cId="3338987883" sldId="387"/>
            <ac:spMk id="14" creationId="{709E6935-4BC7-1B5E-771B-C5474027F0DF}"/>
          </ac:spMkLst>
        </pc:spChg>
        <pc:spChg chg="mod">
          <ac:chgData name="Jordan Larabie" userId="300f5d93-532d-474c-a47d-85d1c1cfd02c" providerId="ADAL" clId="{9FF422E3-9AFA-4876-A828-D17370EA6626}" dt="2025-02-17T20:56:36.653" v="632" actId="1076"/>
          <ac:spMkLst>
            <pc:docMk/>
            <pc:sldMk cId="3338987883" sldId="387"/>
            <ac:spMk id="15" creationId="{5150BCCF-DC14-3DFF-8ED8-5B41BC37FE25}"/>
          </ac:spMkLst>
        </pc:spChg>
        <pc:spChg chg="mod">
          <ac:chgData name="Jordan Larabie" userId="300f5d93-532d-474c-a47d-85d1c1cfd02c" providerId="ADAL" clId="{9FF422E3-9AFA-4876-A828-D17370EA6626}" dt="2025-02-17T20:56:44.598" v="634" actId="1076"/>
          <ac:spMkLst>
            <pc:docMk/>
            <pc:sldMk cId="3338987883" sldId="387"/>
            <ac:spMk id="16" creationId="{C3C26533-7071-2BEF-88D4-DCDCBC7C8838}"/>
          </ac:spMkLst>
        </pc:spChg>
        <pc:picChg chg="add mod">
          <ac:chgData name="Jordan Larabie" userId="300f5d93-532d-474c-a47d-85d1c1cfd02c" providerId="ADAL" clId="{9FF422E3-9AFA-4876-A828-D17370EA6626}" dt="2025-02-19T13:56:37.561" v="1811"/>
          <ac:picMkLst>
            <pc:docMk/>
            <pc:sldMk cId="3338987883" sldId="387"/>
            <ac:picMk id="5" creationId="{B2492479-7A5B-A92B-F5F8-6492A61CB1FA}"/>
          </ac:picMkLst>
        </pc:picChg>
      </pc:sldChg>
      <pc:sldChg chg="modSp del mod">
        <pc:chgData name="Jordan Larabie" userId="300f5d93-532d-474c-a47d-85d1c1cfd02c" providerId="ADAL" clId="{9FF422E3-9AFA-4876-A828-D17370EA6626}" dt="2025-02-19T16:15:49.697" v="6253" actId="2696"/>
        <pc:sldMkLst>
          <pc:docMk/>
          <pc:sldMk cId="1302734556" sldId="391"/>
        </pc:sldMkLst>
      </pc:sldChg>
      <pc:sldChg chg="modSp del mod">
        <pc:chgData name="Jordan Larabie" userId="300f5d93-532d-474c-a47d-85d1c1cfd02c" providerId="ADAL" clId="{9FF422E3-9AFA-4876-A828-D17370EA6626}" dt="2025-02-19T16:15:49.697" v="6253" actId="2696"/>
        <pc:sldMkLst>
          <pc:docMk/>
          <pc:sldMk cId="1326636770" sldId="392"/>
        </pc:sldMkLst>
      </pc:sldChg>
      <pc:sldChg chg="addSp modSp mod">
        <pc:chgData name="Jordan Larabie" userId="300f5d93-532d-474c-a47d-85d1c1cfd02c" providerId="ADAL" clId="{9FF422E3-9AFA-4876-A828-D17370EA6626}" dt="2025-02-19T16:14:18.996" v="6234" actId="114"/>
        <pc:sldMkLst>
          <pc:docMk/>
          <pc:sldMk cId="1114969509" sldId="393"/>
        </pc:sldMkLst>
        <pc:spChg chg="mod">
          <ac:chgData name="Jordan Larabie" userId="300f5d93-532d-474c-a47d-85d1c1cfd02c" providerId="ADAL" clId="{9FF422E3-9AFA-4876-A828-D17370EA6626}" dt="2025-02-19T13:43:22.426" v="922" actId="14100"/>
          <ac:spMkLst>
            <pc:docMk/>
            <pc:sldMk cId="1114969509" sldId="393"/>
            <ac:spMk id="2" creationId="{B7D318F4-F27B-4B7C-B5AD-A9F277FDE92F}"/>
          </ac:spMkLst>
        </pc:spChg>
        <pc:spChg chg="mod">
          <ac:chgData name="Jordan Larabie" userId="300f5d93-532d-474c-a47d-85d1c1cfd02c" providerId="ADAL" clId="{9FF422E3-9AFA-4876-A828-D17370EA6626}" dt="2025-02-19T16:14:18.996" v="6234" actId="114"/>
          <ac:spMkLst>
            <pc:docMk/>
            <pc:sldMk cId="1114969509" sldId="393"/>
            <ac:spMk id="16" creationId="{C29A453E-6140-30AD-B219-0AB368F1F3CA}"/>
          </ac:spMkLst>
        </pc:spChg>
        <pc:picChg chg="add mod">
          <ac:chgData name="Jordan Larabie" userId="300f5d93-532d-474c-a47d-85d1c1cfd02c" providerId="ADAL" clId="{9FF422E3-9AFA-4876-A828-D17370EA6626}" dt="2025-02-19T13:56:42.544" v="1812"/>
          <ac:picMkLst>
            <pc:docMk/>
            <pc:sldMk cId="1114969509" sldId="393"/>
            <ac:picMk id="5" creationId="{6C6149C6-33B7-513D-0065-1A492C8E4A26}"/>
          </ac:picMkLst>
        </pc:picChg>
      </pc:sldChg>
      <pc:sldChg chg="del">
        <pc:chgData name="Jordan Larabie" userId="300f5d93-532d-474c-a47d-85d1c1cfd02c" providerId="ADAL" clId="{9FF422E3-9AFA-4876-A828-D17370EA6626}" dt="2025-02-19T16:15:46.013" v="6252" actId="2696"/>
        <pc:sldMkLst>
          <pc:docMk/>
          <pc:sldMk cId="890946398" sldId="397"/>
        </pc:sldMkLst>
      </pc:sldChg>
      <pc:sldChg chg="modSp mod">
        <pc:chgData name="Jordan Larabie" userId="300f5d93-532d-474c-a47d-85d1c1cfd02c" providerId="ADAL" clId="{9FF422E3-9AFA-4876-A828-D17370EA6626}" dt="2025-02-19T16:51:16.803" v="7192" actId="113"/>
        <pc:sldMkLst>
          <pc:docMk/>
          <pc:sldMk cId="2913852658" sldId="402"/>
        </pc:sldMkLst>
        <pc:spChg chg="mod">
          <ac:chgData name="Jordan Larabie" userId="300f5d93-532d-474c-a47d-85d1c1cfd02c" providerId="ADAL" clId="{9FF422E3-9AFA-4876-A828-D17370EA6626}" dt="2025-02-19T16:51:16.803" v="7192" actId="113"/>
          <ac:spMkLst>
            <pc:docMk/>
            <pc:sldMk cId="2913852658" sldId="402"/>
            <ac:spMk id="5" creationId="{00000000-0000-0000-0000-000000000000}"/>
          </ac:spMkLst>
        </pc:spChg>
      </pc:sldChg>
      <pc:sldChg chg="modSp mod">
        <pc:chgData name="Jordan Larabie" userId="300f5d93-532d-474c-a47d-85d1c1cfd02c" providerId="ADAL" clId="{9FF422E3-9AFA-4876-A828-D17370EA6626}" dt="2025-02-17T20:55:50.383" v="624" actId="207"/>
        <pc:sldMkLst>
          <pc:docMk/>
          <pc:sldMk cId="1594752772" sldId="405"/>
        </pc:sldMkLst>
        <pc:spChg chg="mod">
          <ac:chgData name="Jordan Larabie" userId="300f5d93-532d-474c-a47d-85d1c1cfd02c" providerId="ADAL" clId="{9FF422E3-9AFA-4876-A828-D17370EA6626}" dt="2025-02-17T20:55:50.383" v="624" actId="207"/>
          <ac:spMkLst>
            <pc:docMk/>
            <pc:sldMk cId="1594752772" sldId="405"/>
            <ac:spMk id="3" creationId="{A819EC33-BFC1-3322-3C66-4FE7DFCA1F9E}"/>
          </ac:spMkLst>
        </pc:spChg>
        <pc:spChg chg="mod">
          <ac:chgData name="Jordan Larabie" userId="300f5d93-532d-474c-a47d-85d1c1cfd02c" providerId="ADAL" clId="{9FF422E3-9AFA-4876-A828-D17370EA6626}" dt="2025-02-17T20:55:47.879" v="623" actId="207"/>
          <ac:spMkLst>
            <pc:docMk/>
            <pc:sldMk cId="1594752772" sldId="405"/>
            <ac:spMk id="5" creationId="{00000000-0000-0000-0000-000000000000}"/>
          </ac:spMkLst>
        </pc:spChg>
      </pc:sldChg>
      <pc:sldChg chg="addSp modSp mod">
        <pc:chgData name="Jordan Larabie" userId="300f5d93-532d-474c-a47d-85d1c1cfd02c" providerId="ADAL" clId="{9FF422E3-9AFA-4876-A828-D17370EA6626}" dt="2025-02-19T18:44:34.333" v="7340" actId="20577"/>
        <pc:sldMkLst>
          <pc:docMk/>
          <pc:sldMk cId="4064514697" sldId="406"/>
        </pc:sldMkLst>
        <pc:spChg chg="mod">
          <ac:chgData name="Jordan Larabie" userId="300f5d93-532d-474c-a47d-85d1c1cfd02c" providerId="ADAL" clId="{9FF422E3-9AFA-4876-A828-D17370EA6626}" dt="2025-02-19T18:44:34.333" v="7340" actId="20577"/>
          <ac:spMkLst>
            <pc:docMk/>
            <pc:sldMk cId="4064514697" sldId="406"/>
            <ac:spMk id="2" creationId="{2F5815BE-AC1C-83DF-C32B-BC217E2FCA62}"/>
          </ac:spMkLst>
        </pc:spChg>
        <pc:spChg chg="mod">
          <ac:chgData name="Jordan Larabie" userId="300f5d93-532d-474c-a47d-85d1c1cfd02c" providerId="ADAL" clId="{9FF422E3-9AFA-4876-A828-D17370EA6626}" dt="2025-02-19T13:59:27.350" v="1871" actId="207"/>
          <ac:spMkLst>
            <pc:docMk/>
            <pc:sldMk cId="4064514697" sldId="406"/>
            <ac:spMk id="9" creationId="{748D5DD4-F351-2213-6E37-821A65E5C363}"/>
          </ac:spMkLst>
        </pc:spChg>
        <pc:picChg chg="add mod">
          <ac:chgData name="Jordan Larabie" userId="300f5d93-532d-474c-a47d-85d1c1cfd02c" providerId="ADAL" clId="{9FF422E3-9AFA-4876-A828-D17370EA6626}" dt="2025-02-19T16:21:21.353" v="6653"/>
          <ac:picMkLst>
            <pc:docMk/>
            <pc:sldMk cId="4064514697" sldId="406"/>
            <ac:picMk id="4" creationId="{6CE59283-8648-E46E-2CD6-AABDE78DAFEE}"/>
          </ac:picMkLst>
        </pc:picChg>
      </pc:sldChg>
      <pc:sldChg chg="modSp mod">
        <pc:chgData name="Jordan Larabie" userId="300f5d93-532d-474c-a47d-85d1c1cfd02c" providerId="ADAL" clId="{9FF422E3-9AFA-4876-A828-D17370EA6626}" dt="2025-02-17T20:55:55.151" v="626" actId="20577"/>
        <pc:sldMkLst>
          <pc:docMk/>
          <pc:sldMk cId="3279835097" sldId="408"/>
        </pc:sldMkLst>
      </pc:sldChg>
      <pc:sldChg chg="addSp modSp mod">
        <pc:chgData name="Jordan Larabie" userId="300f5d93-532d-474c-a47d-85d1c1cfd02c" providerId="ADAL" clId="{9FF422E3-9AFA-4876-A828-D17370EA6626}" dt="2025-02-19T16:21:23.357" v="6654"/>
        <pc:sldMkLst>
          <pc:docMk/>
          <pc:sldMk cId="2282665841" sldId="409"/>
        </pc:sldMkLst>
      </pc:sldChg>
      <pc:sldChg chg="del">
        <pc:chgData name="Jordan Larabie" userId="300f5d93-532d-474c-a47d-85d1c1cfd02c" providerId="ADAL" clId="{9FF422E3-9AFA-4876-A828-D17370EA6626}" dt="2025-02-19T16:24:02.038" v="6915" actId="2696"/>
        <pc:sldMkLst>
          <pc:docMk/>
          <pc:sldMk cId="4260119003" sldId="410"/>
        </pc:sldMkLst>
      </pc:sldChg>
      <pc:sldChg chg="del">
        <pc:chgData name="Jordan Larabie" userId="300f5d93-532d-474c-a47d-85d1c1cfd02c" providerId="ADAL" clId="{9FF422E3-9AFA-4876-A828-D17370EA6626}" dt="2025-02-19T16:15:46.013" v="6252" actId="2696"/>
        <pc:sldMkLst>
          <pc:docMk/>
          <pc:sldMk cId="3546645554" sldId="417"/>
        </pc:sldMkLst>
      </pc:sldChg>
      <pc:sldChg chg="del">
        <pc:chgData name="Jordan Larabie" userId="300f5d93-532d-474c-a47d-85d1c1cfd02c" providerId="ADAL" clId="{9FF422E3-9AFA-4876-A828-D17370EA6626}" dt="2025-02-19T16:15:46.013" v="6252" actId="2696"/>
        <pc:sldMkLst>
          <pc:docMk/>
          <pc:sldMk cId="1707784263" sldId="418"/>
        </pc:sldMkLst>
      </pc:sldChg>
      <pc:sldChg chg="del">
        <pc:chgData name="Jordan Larabie" userId="300f5d93-532d-474c-a47d-85d1c1cfd02c" providerId="ADAL" clId="{9FF422E3-9AFA-4876-A828-D17370EA6626}" dt="2025-02-19T16:15:46.013" v="6252" actId="2696"/>
        <pc:sldMkLst>
          <pc:docMk/>
          <pc:sldMk cId="3017813779" sldId="420"/>
        </pc:sldMkLst>
      </pc:sldChg>
      <pc:sldChg chg="addSp delSp modSp add mod">
        <pc:chgData name="Jordan Larabie" userId="300f5d93-532d-474c-a47d-85d1c1cfd02c" providerId="ADAL" clId="{9FF422E3-9AFA-4876-A828-D17370EA6626}" dt="2025-02-19T15:32:41.099" v="5418" actId="478"/>
        <pc:sldMkLst>
          <pc:docMk/>
          <pc:sldMk cId="4239894795" sldId="421"/>
        </pc:sldMkLst>
        <pc:spChg chg="mod">
          <ac:chgData name="Jordan Larabie" userId="300f5d93-532d-474c-a47d-85d1c1cfd02c" providerId="ADAL" clId="{9FF422E3-9AFA-4876-A828-D17370EA6626}" dt="2025-02-19T13:49:20.585" v="1208" actId="14100"/>
          <ac:spMkLst>
            <pc:docMk/>
            <pc:sldMk cId="4239894795" sldId="421"/>
            <ac:spMk id="2" creationId="{B7EE1788-3B10-C299-3B5D-55FBB960463A}"/>
          </ac:spMkLst>
        </pc:spChg>
        <pc:picChg chg="add mod">
          <ac:chgData name="Jordan Larabie" userId="300f5d93-532d-474c-a47d-85d1c1cfd02c" providerId="ADAL" clId="{9FF422E3-9AFA-4876-A828-D17370EA6626}" dt="2025-02-19T13:56:45.709" v="1813"/>
          <ac:picMkLst>
            <pc:docMk/>
            <pc:sldMk cId="4239894795" sldId="421"/>
            <ac:picMk id="5" creationId="{F943286B-9AE0-2FBB-2F0E-8495B617F6B2}"/>
          </ac:picMkLst>
        </pc:picChg>
      </pc:sldChg>
      <pc:sldChg chg="addSp modSp add mod">
        <pc:chgData name="Jordan Larabie" userId="300f5d93-532d-474c-a47d-85d1c1cfd02c" providerId="ADAL" clId="{9FF422E3-9AFA-4876-A828-D17370EA6626}" dt="2025-02-19T15:48:12.112" v="5474" actId="20577"/>
        <pc:sldMkLst>
          <pc:docMk/>
          <pc:sldMk cId="2218131252" sldId="422"/>
        </pc:sldMkLst>
      </pc:sldChg>
      <pc:sldChg chg="addSp modSp add mod">
        <pc:chgData name="Jordan Larabie" userId="300f5d93-532d-474c-a47d-85d1c1cfd02c" providerId="ADAL" clId="{9FF422E3-9AFA-4876-A828-D17370EA6626}" dt="2025-02-19T16:13:31.827" v="6209" actId="114"/>
        <pc:sldMkLst>
          <pc:docMk/>
          <pc:sldMk cId="3240697291" sldId="423"/>
        </pc:sldMkLst>
        <pc:spChg chg="add mod">
          <ac:chgData name="Jordan Larabie" userId="300f5d93-532d-474c-a47d-85d1c1cfd02c" providerId="ADAL" clId="{9FF422E3-9AFA-4876-A828-D17370EA6626}" dt="2025-02-19T16:13:31.827" v="6209" actId="114"/>
          <ac:spMkLst>
            <pc:docMk/>
            <pc:sldMk cId="3240697291" sldId="423"/>
            <ac:spMk id="8" creationId="{E33FC56C-90F8-A31E-BED3-56860DDD894C}"/>
          </ac:spMkLst>
        </pc:spChg>
        <pc:spChg chg="mod">
          <ac:chgData name="Jordan Larabie" userId="300f5d93-532d-474c-a47d-85d1c1cfd02c" providerId="ADAL" clId="{9FF422E3-9AFA-4876-A828-D17370EA6626}" dt="2025-02-19T14:28:44.262" v="2518" actId="20577"/>
          <ac:spMkLst>
            <pc:docMk/>
            <pc:sldMk cId="3240697291" sldId="423"/>
            <ac:spMk id="16" creationId="{F6919EC8-F1F8-B747-9D38-52D43AD14379}"/>
          </ac:spMkLst>
        </pc:spChg>
        <pc:picChg chg="add mod">
          <ac:chgData name="Jordan Larabie" userId="300f5d93-532d-474c-a47d-85d1c1cfd02c" providerId="ADAL" clId="{9FF422E3-9AFA-4876-A828-D17370EA6626}" dt="2025-02-19T14:28:20.511" v="2508" actId="1076"/>
          <ac:picMkLst>
            <pc:docMk/>
            <pc:sldMk cId="3240697291" sldId="423"/>
            <ac:picMk id="7" creationId="{3EAB6A31-4FE2-3893-0BD4-8394206C75C8}"/>
          </ac:picMkLst>
        </pc:picChg>
      </pc:sldChg>
      <pc:sldChg chg="modSp add mod ord">
        <pc:chgData name="Jordan Larabie" userId="300f5d93-532d-474c-a47d-85d1c1cfd02c" providerId="ADAL" clId="{9FF422E3-9AFA-4876-A828-D17370EA6626}" dt="2025-02-19T16:13:27.349" v="6208" actId="114"/>
        <pc:sldMkLst>
          <pc:docMk/>
          <pc:sldMk cId="4238147227" sldId="424"/>
        </pc:sldMkLst>
        <pc:spChg chg="mod">
          <ac:chgData name="Jordan Larabie" userId="300f5d93-532d-474c-a47d-85d1c1cfd02c" providerId="ADAL" clId="{9FF422E3-9AFA-4876-A828-D17370EA6626}" dt="2025-02-19T16:13:27.349" v="6208" actId="114"/>
          <ac:spMkLst>
            <pc:docMk/>
            <pc:sldMk cId="4238147227" sldId="424"/>
            <ac:spMk id="16" creationId="{D43FA02F-5ED9-1389-A460-0460FFB3C945}"/>
          </ac:spMkLst>
        </pc:spChg>
      </pc:sldChg>
      <pc:sldChg chg="modSp add mod">
        <pc:chgData name="Jordan Larabie" userId="300f5d93-532d-474c-a47d-85d1c1cfd02c" providerId="ADAL" clId="{9FF422E3-9AFA-4876-A828-D17370EA6626}" dt="2025-02-19T16:13:19.629" v="6207" actId="114"/>
        <pc:sldMkLst>
          <pc:docMk/>
          <pc:sldMk cId="391024238" sldId="425"/>
        </pc:sldMkLst>
        <pc:spChg chg="mod">
          <ac:chgData name="Jordan Larabie" userId="300f5d93-532d-474c-a47d-85d1c1cfd02c" providerId="ADAL" clId="{9FF422E3-9AFA-4876-A828-D17370EA6626}" dt="2025-02-19T16:13:19.629" v="6207" actId="114"/>
          <ac:spMkLst>
            <pc:docMk/>
            <pc:sldMk cId="391024238" sldId="425"/>
            <ac:spMk id="16" creationId="{71B55BB9-09BF-AAEB-52D8-08078E4C54C7}"/>
          </ac:spMkLst>
        </pc:spChg>
      </pc:sldChg>
      <pc:sldChg chg="modSp add mod">
        <pc:chgData name="Jordan Larabie" userId="300f5d93-532d-474c-a47d-85d1c1cfd02c" providerId="ADAL" clId="{9FF422E3-9AFA-4876-A828-D17370EA6626}" dt="2025-02-19T18:40:53.173" v="7328" actId="13926"/>
        <pc:sldMkLst>
          <pc:docMk/>
          <pc:sldMk cId="3255939151" sldId="426"/>
        </pc:sldMkLst>
        <pc:spChg chg="mod">
          <ac:chgData name="Jordan Larabie" userId="300f5d93-532d-474c-a47d-85d1c1cfd02c" providerId="ADAL" clId="{9FF422E3-9AFA-4876-A828-D17370EA6626}" dt="2025-02-19T18:40:53.173" v="7328" actId="13926"/>
          <ac:spMkLst>
            <pc:docMk/>
            <pc:sldMk cId="3255939151" sldId="426"/>
            <ac:spMk id="16" creationId="{CC1FD4A7-8240-A51F-5366-E84777E7F7D4}"/>
          </ac:spMkLst>
        </pc:spChg>
      </pc:sldChg>
      <pc:sldChg chg="modSp add mod">
        <pc:chgData name="Jordan Larabie" userId="300f5d93-532d-474c-a47d-85d1c1cfd02c" providerId="ADAL" clId="{9FF422E3-9AFA-4876-A828-D17370EA6626}" dt="2025-02-19T16:13:11.514" v="6205" actId="114"/>
        <pc:sldMkLst>
          <pc:docMk/>
          <pc:sldMk cId="2062243699" sldId="427"/>
        </pc:sldMkLst>
        <pc:spChg chg="mod">
          <ac:chgData name="Jordan Larabie" userId="300f5d93-532d-474c-a47d-85d1c1cfd02c" providerId="ADAL" clId="{9FF422E3-9AFA-4876-A828-D17370EA6626}" dt="2025-02-19T16:13:11.514" v="6205" actId="114"/>
          <ac:spMkLst>
            <pc:docMk/>
            <pc:sldMk cId="2062243699" sldId="427"/>
            <ac:spMk id="16" creationId="{99FE8634-F4C5-A1A0-18E8-74BD00E79348}"/>
          </ac:spMkLst>
        </pc:spChg>
      </pc:sldChg>
      <pc:sldChg chg="modSp add mod">
        <pc:chgData name="Jordan Larabie" userId="300f5d93-532d-474c-a47d-85d1c1cfd02c" providerId="ADAL" clId="{9FF422E3-9AFA-4876-A828-D17370EA6626}" dt="2025-02-19T16:13:07.568" v="6204" actId="114"/>
        <pc:sldMkLst>
          <pc:docMk/>
          <pc:sldMk cId="83602544" sldId="428"/>
        </pc:sldMkLst>
        <pc:spChg chg="mod">
          <ac:chgData name="Jordan Larabie" userId="300f5d93-532d-474c-a47d-85d1c1cfd02c" providerId="ADAL" clId="{9FF422E3-9AFA-4876-A828-D17370EA6626}" dt="2025-02-19T16:13:07.568" v="6204" actId="114"/>
          <ac:spMkLst>
            <pc:docMk/>
            <pc:sldMk cId="83602544" sldId="428"/>
            <ac:spMk id="16" creationId="{315A91BC-D7FB-F3B5-C817-523F0353A998}"/>
          </ac:spMkLst>
        </pc:spChg>
      </pc:sldChg>
      <pc:sldChg chg="modSp add mod">
        <pc:chgData name="Jordan Larabie" userId="300f5d93-532d-474c-a47d-85d1c1cfd02c" providerId="ADAL" clId="{9FF422E3-9AFA-4876-A828-D17370EA6626}" dt="2025-02-19T16:12:59.853" v="6201" actId="114"/>
        <pc:sldMkLst>
          <pc:docMk/>
          <pc:sldMk cId="273723965" sldId="429"/>
        </pc:sldMkLst>
        <pc:spChg chg="mod">
          <ac:chgData name="Jordan Larabie" userId="300f5d93-532d-474c-a47d-85d1c1cfd02c" providerId="ADAL" clId="{9FF422E3-9AFA-4876-A828-D17370EA6626}" dt="2025-02-19T16:12:59.853" v="6201" actId="114"/>
          <ac:spMkLst>
            <pc:docMk/>
            <pc:sldMk cId="273723965" sldId="429"/>
            <ac:spMk id="16" creationId="{C251F7C5-B6A2-76FD-CB5C-2F9A99ED1505}"/>
          </ac:spMkLst>
        </pc:spChg>
      </pc:sldChg>
      <pc:sldChg chg="modSp add mod">
        <pc:chgData name="Jordan Larabie" userId="300f5d93-532d-474c-a47d-85d1c1cfd02c" providerId="ADAL" clId="{9FF422E3-9AFA-4876-A828-D17370EA6626}" dt="2025-02-19T16:12:49.859" v="6200" actId="114"/>
        <pc:sldMkLst>
          <pc:docMk/>
          <pc:sldMk cId="4258590656" sldId="430"/>
        </pc:sldMkLst>
        <pc:spChg chg="mod">
          <ac:chgData name="Jordan Larabie" userId="300f5d93-532d-474c-a47d-85d1c1cfd02c" providerId="ADAL" clId="{9FF422E3-9AFA-4876-A828-D17370EA6626}" dt="2025-02-19T16:12:49.859" v="6200" actId="114"/>
          <ac:spMkLst>
            <pc:docMk/>
            <pc:sldMk cId="4258590656" sldId="430"/>
            <ac:spMk id="16" creationId="{158E6C51-4FDD-D88C-FC30-313113064A1C}"/>
          </ac:spMkLst>
        </pc:spChg>
      </pc:sldChg>
      <pc:sldChg chg="modSp add mod">
        <pc:chgData name="Jordan Larabie" userId="300f5d93-532d-474c-a47d-85d1c1cfd02c" providerId="ADAL" clId="{9FF422E3-9AFA-4876-A828-D17370EA6626}" dt="2025-02-19T15:44:08.211" v="5430" actId="20577"/>
        <pc:sldMkLst>
          <pc:docMk/>
          <pc:sldMk cId="1820137813" sldId="431"/>
        </pc:sldMkLst>
      </pc:sldChg>
      <pc:sldChg chg="add del">
        <pc:chgData name="Jordan Larabie" userId="300f5d93-532d-474c-a47d-85d1c1cfd02c" providerId="ADAL" clId="{9FF422E3-9AFA-4876-A828-D17370EA6626}" dt="2025-02-19T15:45:04.082" v="5434" actId="2890"/>
        <pc:sldMkLst>
          <pc:docMk/>
          <pc:sldMk cId="726798341" sldId="432"/>
        </pc:sldMkLst>
      </pc:sldChg>
      <pc:sldChg chg="modSp add mod">
        <pc:chgData name="Jordan Larabie" userId="300f5d93-532d-474c-a47d-85d1c1cfd02c" providerId="ADAL" clId="{9FF422E3-9AFA-4876-A828-D17370EA6626}" dt="2025-02-19T15:46:00.458" v="5461"/>
        <pc:sldMkLst>
          <pc:docMk/>
          <pc:sldMk cId="954169875" sldId="432"/>
        </pc:sldMkLst>
      </pc:sldChg>
      <pc:sldChg chg="add del">
        <pc:chgData name="Jordan Larabie" userId="300f5d93-532d-474c-a47d-85d1c1cfd02c" providerId="ADAL" clId="{9FF422E3-9AFA-4876-A828-D17370EA6626}" dt="2025-02-19T15:44:52.179" v="5432" actId="2890"/>
        <pc:sldMkLst>
          <pc:docMk/>
          <pc:sldMk cId="2475761490" sldId="432"/>
        </pc:sldMkLst>
      </pc:sldChg>
      <pc:sldChg chg="modSp add mod">
        <pc:chgData name="Jordan Larabie" userId="300f5d93-532d-474c-a47d-85d1c1cfd02c" providerId="ADAL" clId="{9FF422E3-9AFA-4876-A828-D17370EA6626}" dt="2025-02-19T15:48:36.696" v="5485"/>
        <pc:sldMkLst>
          <pc:docMk/>
          <pc:sldMk cId="654633095" sldId="433"/>
        </pc:sldMkLst>
      </pc:sldChg>
      <pc:sldChg chg="modSp add mod">
        <pc:chgData name="Jordan Larabie" userId="300f5d93-532d-474c-a47d-85d1c1cfd02c" providerId="ADAL" clId="{9FF422E3-9AFA-4876-A828-D17370EA6626}" dt="2025-02-19T18:39:54.947" v="7325"/>
        <pc:sldMkLst>
          <pc:docMk/>
          <pc:sldMk cId="914902335" sldId="434"/>
        </pc:sldMkLst>
      </pc:sldChg>
      <pc:sldChg chg="delSp modSp add mod ord">
        <pc:chgData name="Jordan Larabie" userId="300f5d93-532d-474c-a47d-85d1c1cfd02c" providerId="ADAL" clId="{9FF422E3-9AFA-4876-A828-D17370EA6626}" dt="2025-02-19T16:29:51.360" v="7012" actId="1076"/>
        <pc:sldMkLst>
          <pc:docMk/>
          <pc:sldMk cId="3780646946" sldId="435"/>
        </pc:sldMkLst>
        <pc:spChg chg="mod">
          <ac:chgData name="Jordan Larabie" userId="300f5d93-532d-474c-a47d-85d1c1cfd02c" providerId="ADAL" clId="{9FF422E3-9AFA-4876-A828-D17370EA6626}" dt="2025-02-19T16:29:48.183" v="7011" actId="14100"/>
          <ac:spMkLst>
            <pc:docMk/>
            <pc:sldMk cId="3780646946" sldId="435"/>
            <ac:spMk id="17" creationId="{C29CCD0E-1DEE-3B55-E193-3DC355F307DA}"/>
          </ac:spMkLst>
        </pc:spChg>
        <pc:spChg chg="mod">
          <ac:chgData name="Jordan Larabie" userId="300f5d93-532d-474c-a47d-85d1c1cfd02c" providerId="ADAL" clId="{9FF422E3-9AFA-4876-A828-D17370EA6626}" dt="2025-02-19T16:29:51.360" v="7012" actId="1076"/>
          <ac:spMkLst>
            <pc:docMk/>
            <pc:sldMk cId="3780646946" sldId="435"/>
            <ac:spMk id="18" creationId="{37E75B71-C2ED-66FA-BC9E-A82F02D77F4C}"/>
          </ac:spMkLst>
        </pc:spChg>
      </pc:sldChg>
      <pc:sldChg chg="modSp add mod ord">
        <pc:chgData name="Jordan Larabie" userId="300f5d93-532d-474c-a47d-85d1c1cfd02c" providerId="ADAL" clId="{9FF422E3-9AFA-4876-A828-D17370EA6626}" dt="2025-02-19T16:02:07.235" v="5869" actId="20577"/>
        <pc:sldMkLst>
          <pc:docMk/>
          <pc:sldMk cId="596625242" sldId="436"/>
        </pc:sldMkLst>
        <pc:spChg chg="mod">
          <ac:chgData name="Jordan Larabie" userId="300f5d93-532d-474c-a47d-85d1c1cfd02c" providerId="ADAL" clId="{9FF422E3-9AFA-4876-A828-D17370EA6626}" dt="2025-02-19T15:58:33.981" v="5762" actId="20577"/>
          <ac:spMkLst>
            <pc:docMk/>
            <pc:sldMk cId="596625242" sldId="436"/>
            <ac:spMk id="13" creationId="{4C6AF1BF-14E9-13AE-DB19-DB507074BF41}"/>
          </ac:spMkLst>
        </pc:spChg>
        <pc:spChg chg="mod">
          <ac:chgData name="Jordan Larabie" userId="300f5d93-532d-474c-a47d-85d1c1cfd02c" providerId="ADAL" clId="{9FF422E3-9AFA-4876-A828-D17370EA6626}" dt="2025-02-19T16:02:07.235" v="5869" actId="20577"/>
          <ac:spMkLst>
            <pc:docMk/>
            <pc:sldMk cId="596625242" sldId="436"/>
            <ac:spMk id="17" creationId="{B442AB40-4983-12D3-B9FD-BFED68EF210F}"/>
          </ac:spMkLst>
        </pc:spChg>
      </pc:sldChg>
      <pc:sldChg chg="addSp delSp modSp add mod ord">
        <pc:chgData name="Jordan Larabie" userId="300f5d93-532d-474c-a47d-85d1c1cfd02c" providerId="ADAL" clId="{9FF422E3-9AFA-4876-A828-D17370EA6626}" dt="2025-02-19T16:12:39.403" v="6199" actId="114"/>
        <pc:sldMkLst>
          <pc:docMk/>
          <pc:sldMk cId="3918887686" sldId="437"/>
        </pc:sldMkLst>
        <pc:spChg chg="mod">
          <ac:chgData name="Jordan Larabie" userId="300f5d93-532d-474c-a47d-85d1c1cfd02c" providerId="ADAL" clId="{9FF422E3-9AFA-4876-A828-D17370EA6626}" dt="2025-02-19T16:05:49.156" v="5996" actId="14100"/>
          <ac:spMkLst>
            <pc:docMk/>
            <pc:sldMk cId="3918887686" sldId="437"/>
            <ac:spMk id="2" creationId="{FB694199-7A4A-7817-8009-6FB480AC2DFC}"/>
          </ac:spMkLst>
        </pc:spChg>
        <pc:spChg chg="add mod">
          <ac:chgData name="Jordan Larabie" userId="300f5d93-532d-474c-a47d-85d1c1cfd02c" providerId="ADAL" clId="{9FF422E3-9AFA-4876-A828-D17370EA6626}" dt="2025-02-19T15:58:46.125" v="5763"/>
          <ac:spMkLst>
            <pc:docMk/>
            <pc:sldMk cId="3918887686" sldId="437"/>
            <ac:spMk id="6" creationId="{2C362E37-5DE5-3D0A-09B8-C1357A8D196F}"/>
          </ac:spMkLst>
        </pc:spChg>
        <pc:spChg chg="mod">
          <ac:chgData name="Jordan Larabie" userId="300f5d93-532d-474c-a47d-85d1c1cfd02c" providerId="ADAL" clId="{9FF422E3-9AFA-4876-A828-D17370EA6626}" dt="2025-02-19T16:12:39.403" v="6199" actId="114"/>
          <ac:spMkLst>
            <pc:docMk/>
            <pc:sldMk cId="3918887686" sldId="437"/>
            <ac:spMk id="16" creationId="{F530819D-0221-1241-B214-1C47D622808C}"/>
          </ac:spMkLst>
        </pc:spChg>
      </pc:sldChg>
      <pc:sldChg chg="modSp add del mod">
        <pc:chgData name="Jordan Larabie" userId="300f5d93-532d-474c-a47d-85d1c1cfd02c" providerId="ADAL" clId="{9FF422E3-9AFA-4876-A828-D17370EA6626}" dt="2025-02-19T18:52:26.681" v="7341" actId="2696"/>
        <pc:sldMkLst>
          <pc:docMk/>
          <pc:sldMk cId="911888415" sldId="438"/>
        </pc:sldMkLst>
      </pc:sldChg>
      <pc:sldChg chg="modSp add mod">
        <pc:chgData name="Jordan Larabie" userId="300f5d93-532d-474c-a47d-85d1c1cfd02c" providerId="ADAL" clId="{9FF422E3-9AFA-4876-A828-D17370EA6626}" dt="2025-02-19T16:33:12.906" v="7180" actId="20577"/>
        <pc:sldMkLst>
          <pc:docMk/>
          <pc:sldMk cId="4286003932" sldId="439"/>
        </pc:sldMkLst>
      </pc:sldChg>
      <pc:sldChg chg="modSp add mod">
        <pc:chgData name="Jordan Larabie" userId="300f5d93-532d-474c-a47d-85d1c1cfd02c" providerId="ADAL" clId="{9FF422E3-9AFA-4876-A828-D17370EA6626}" dt="2025-02-19T16:23:56.669" v="6914" actId="20577"/>
        <pc:sldMkLst>
          <pc:docMk/>
          <pc:sldMk cId="3121522788" sldId="440"/>
        </pc:sldMkLst>
      </pc:sldChg>
      <pc:sldChg chg="modSp add del mod">
        <pc:chgData name="Jordan Larabie" userId="300f5d93-532d-474c-a47d-85d1c1cfd02c" providerId="ADAL" clId="{9FF422E3-9AFA-4876-A828-D17370EA6626}" dt="2025-02-19T18:37:48.215" v="7302" actId="2696"/>
        <pc:sldMkLst>
          <pc:docMk/>
          <pc:sldMk cId="1776411105" sldId="441"/>
        </pc:sldMkLst>
      </pc:sldChg>
    </pc:docChg>
  </pc:docChgLst>
  <pc:docChgLst>
    <pc:chgData name="Alexandre Keenan" userId="75e4c481-d9df-4b30-aa20-2f879c9db163" providerId="ADAL" clId="{D5ABE3A4-5F51-45D1-B95D-0426DC71854D}"/>
    <pc:docChg chg="undo custSel addSld delSld modSld sldOrd">
      <pc:chgData name="Alexandre Keenan" userId="75e4c481-d9df-4b30-aa20-2f879c9db163" providerId="ADAL" clId="{D5ABE3A4-5F51-45D1-B95D-0426DC71854D}" dt="2025-02-21T21:42:39.044" v="6833" actId="115"/>
      <pc:docMkLst>
        <pc:docMk/>
      </pc:docMkLst>
      <pc:sldChg chg="addSp modSp mod">
        <pc:chgData name="Alexandre Keenan" userId="75e4c481-d9df-4b30-aa20-2f879c9db163" providerId="ADAL" clId="{D5ABE3A4-5F51-45D1-B95D-0426DC71854D}" dt="2025-02-20T21:00:26.936" v="1009" actId="20577"/>
        <pc:sldMkLst>
          <pc:docMk/>
          <pc:sldMk cId="2512314944" sldId="256"/>
        </pc:sldMkLst>
        <pc:spChg chg="add mod">
          <ac:chgData name="Alexandre Keenan" userId="75e4c481-d9df-4b30-aa20-2f879c9db163" providerId="ADAL" clId="{D5ABE3A4-5F51-45D1-B95D-0426DC71854D}" dt="2025-02-20T20:56:18.320" v="683" actId="1035"/>
          <ac:spMkLst>
            <pc:docMk/>
            <pc:sldMk cId="2512314944" sldId="256"/>
            <ac:spMk id="2" creationId="{C4B211CD-ACF2-E69A-6BD7-9736C4A60C6F}"/>
          </ac:spMkLst>
        </pc:spChg>
        <pc:spChg chg="mod">
          <ac:chgData name="Alexandre Keenan" userId="75e4c481-d9df-4b30-aa20-2f879c9db163" providerId="ADAL" clId="{D5ABE3A4-5F51-45D1-B95D-0426DC71854D}" dt="2025-02-20T21:00:26.936" v="1009" actId="20577"/>
          <ac:spMkLst>
            <pc:docMk/>
            <pc:sldMk cId="2512314944" sldId="256"/>
            <ac:spMk id="5" creationId="{00000000-0000-0000-0000-000000000000}"/>
          </ac:spMkLst>
        </pc:spChg>
        <pc:spChg chg="mod">
          <ac:chgData name="Alexandre Keenan" userId="75e4c481-d9df-4b30-aa20-2f879c9db163" providerId="ADAL" clId="{D5ABE3A4-5F51-45D1-B95D-0426DC71854D}" dt="2025-02-20T20:49:56.221" v="354" actId="20577"/>
          <ac:spMkLst>
            <pc:docMk/>
            <pc:sldMk cId="2512314944" sldId="256"/>
            <ac:spMk id="11" creationId="{512FBE41-3D4B-BD8B-7B5C-D67081364E16}"/>
          </ac:spMkLst>
        </pc:spChg>
        <pc:picChg chg="mod">
          <ac:chgData name="Alexandre Keenan" userId="75e4c481-d9df-4b30-aa20-2f879c9db163" providerId="ADAL" clId="{D5ABE3A4-5F51-45D1-B95D-0426DC71854D}" dt="2025-02-20T20:49:44.749" v="351" actId="12788"/>
          <ac:picMkLst>
            <pc:docMk/>
            <pc:sldMk cId="2512314944" sldId="256"/>
            <ac:picMk id="4" creationId="{6E9B0646-8026-4954-4FB5-C95F1FEE24CA}"/>
          </ac:picMkLst>
        </pc:picChg>
        <pc:picChg chg="mod">
          <ac:chgData name="Alexandre Keenan" userId="75e4c481-d9df-4b30-aa20-2f879c9db163" providerId="ADAL" clId="{D5ABE3A4-5F51-45D1-B95D-0426DC71854D}" dt="2025-02-20T20:49:44.749" v="351" actId="12788"/>
          <ac:picMkLst>
            <pc:docMk/>
            <pc:sldMk cId="2512314944" sldId="256"/>
            <ac:picMk id="7" creationId="{24C7D3FB-3017-48E7-A5AF-81B5D4CB4A74}"/>
          </ac:picMkLst>
        </pc:picChg>
      </pc:sldChg>
      <pc:sldChg chg="delSp modSp mod">
        <pc:chgData name="Alexandre Keenan" userId="75e4c481-d9df-4b30-aa20-2f879c9db163" providerId="ADAL" clId="{D5ABE3A4-5F51-45D1-B95D-0426DC71854D}" dt="2025-02-20T21:02:17.664" v="1077" actId="1038"/>
        <pc:sldMkLst>
          <pc:docMk/>
          <pc:sldMk cId="1680861699" sldId="318"/>
        </pc:sldMkLst>
        <pc:spChg chg="mod">
          <ac:chgData name="Alexandre Keenan" userId="75e4c481-d9df-4b30-aa20-2f879c9db163" providerId="ADAL" clId="{D5ABE3A4-5F51-45D1-B95D-0426DC71854D}" dt="2025-02-20T21:02:17.664" v="1077" actId="1038"/>
          <ac:spMkLst>
            <pc:docMk/>
            <pc:sldMk cId="1680861699" sldId="318"/>
            <ac:spMk id="5" creationId="{14C94BF6-D860-572A-3147-CC8393E6EEDB}"/>
          </ac:spMkLst>
        </pc:spChg>
        <pc:spChg chg="mod">
          <ac:chgData name="Alexandre Keenan" userId="75e4c481-d9df-4b30-aa20-2f879c9db163" providerId="ADAL" clId="{D5ABE3A4-5F51-45D1-B95D-0426DC71854D}" dt="2025-02-20T21:02:17.664" v="1077" actId="1038"/>
          <ac:spMkLst>
            <pc:docMk/>
            <pc:sldMk cId="1680861699" sldId="318"/>
            <ac:spMk id="7" creationId="{AEB0E5CD-CECB-EB4C-5C29-C836E52E83BF}"/>
          </ac:spMkLst>
        </pc:spChg>
        <pc:spChg chg="mod">
          <ac:chgData name="Alexandre Keenan" userId="75e4c481-d9df-4b30-aa20-2f879c9db163" providerId="ADAL" clId="{D5ABE3A4-5F51-45D1-B95D-0426DC71854D}" dt="2025-02-20T21:02:17.664" v="1077" actId="1038"/>
          <ac:spMkLst>
            <pc:docMk/>
            <pc:sldMk cId="1680861699" sldId="318"/>
            <ac:spMk id="8" creationId="{216032D8-CA6A-ABD1-4724-C89DE20CF753}"/>
          </ac:spMkLst>
        </pc:spChg>
        <pc:spChg chg="mod">
          <ac:chgData name="Alexandre Keenan" userId="75e4c481-d9df-4b30-aa20-2f879c9db163" providerId="ADAL" clId="{D5ABE3A4-5F51-45D1-B95D-0426DC71854D}" dt="2025-02-20T21:02:17.664" v="1077" actId="1038"/>
          <ac:spMkLst>
            <pc:docMk/>
            <pc:sldMk cId="1680861699" sldId="318"/>
            <ac:spMk id="9" creationId="{1214BC03-0D70-6803-A6AC-51BB0B98C275}"/>
          </ac:spMkLst>
        </pc:spChg>
        <pc:spChg chg="del">
          <ac:chgData name="Alexandre Keenan" userId="75e4c481-d9df-4b30-aa20-2f879c9db163" providerId="ADAL" clId="{D5ABE3A4-5F51-45D1-B95D-0426DC71854D}" dt="2025-02-20T20:58:08.953" v="793" actId="478"/>
          <ac:spMkLst>
            <pc:docMk/>
            <pc:sldMk cId="1680861699" sldId="318"/>
            <ac:spMk id="10" creationId="{65B54E14-2774-A1DD-02DA-1F79D6FE5BCB}"/>
          </ac:spMkLst>
        </pc:spChg>
        <pc:spChg chg="mod">
          <ac:chgData name="Alexandre Keenan" userId="75e4c481-d9df-4b30-aa20-2f879c9db163" providerId="ADAL" clId="{D5ABE3A4-5F51-45D1-B95D-0426DC71854D}" dt="2025-02-20T21:02:17.664" v="1077" actId="1038"/>
          <ac:spMkLst>
            <pc:docMk/>
            <pc:sldMk cId="1680861699" sldId="318"/>
            <ac:spMk id="12" creationId="{7D862868-0EA8-A002-18A5-28911925386A}"/>
          </ac:spMkLst>
        </pc:spChg>
        <pc:spChg chg="mod">
          <ac:chgData name="Alexandre Keenan" userId="75e4c481-d9df-4b30-aa20-2f879c9db163" providerId="ADAL" clId="{D5ABE3A4-5F51-45D1-B95D-0426DC71854D}" dt="2025-02-20T21:02:17.664" v="1077" actId="1038"/>
          <ac:spMkLst>
            <pc:docMk/>
            <pc:sldMk cId="1680861699" sldId="318"/>
            <ac:spMk id="16" creationId="{F72C790D-AC71-B2A7-D1DF-D7259C2ADA42}"/>
          </ac:spMkLst>
        </pc:spChg>
      </pc:sldChg>
      <pc:sldChg chg="addSp delSp modSp mod">
        <pc:chgData name="Alexandre Keenan" userId="75e4c481-d9df-4b30-aa20-2f879c9db163" providerId="ADAL" clId="{D5ABE3A4-5F51-45D1-B95D-0426DC71854D}" dt="2025-02-21T20:01:32.898" v="4769" actId="20577"/>
        <pc:sldMkLst>
          <pc:docMk/>
          <pc:sldMk cId="1975817201" sldId="348"/>
        </pc:sldMkLst>
        <pc:spChg chg="add del mod">
          <ac:chgData name="Alexandre Keenan" userId="75e4c481-d9df-4b30-aa20-2f879c9db163" providerId="ADAL" clId="{D5ABE3A4-5F51-45D1-B95D-0426DC71854D}" dt="2025-02-21T20:00:44.883" v="4756" actId="478"/>
          <ac:spMkLst>
            <pc:docMk/>
            <pc:sldMk cId="1975817201" sldId="348"/>
            <ac:spMk id="7" creationId="{855DADD5-1EFF-5E42-BFAF-2DE9CCAA778C}"/>
          </ac:spMkLst>
        </pc:spChg>
        <pc:spChg chg="mod">
          <ac:chgData name="Alexandre Keenan" userId="75e4c481-d9df-4b30-aa20-2f879c9db163" providerId="ADAL" clId="{D5ABE3A4-5F51-45D1-B95D-0426DC71854D}" dt="2025-02-21T20:01:32.898" v="4769" actId="20577"/>
          <ac:spMkLst>
            <pc:docMk/>
            <pc:sldMk cId="1975817201" sldId="348"/>
            <ac:spMk id="13" creationId="{297AF214-A161-B6C6-8CD1-1E88C2C9AC94}"/>
          </ac:spMkLst>
        </pc:spChg>
        <pc:spChg chg="mod">
          <ac:chgData name="Alexandre Keenan" userId="75e4c481-d9df-4b30-aa20-2f879c9db163" providerId="ADAL" clId="{D5ABE3A4-5F51-45D1-B95D-0426DC71854D}" dt="2025-02-21T19:57:21.341" v="4634" actId="6549"/>
          <ac:spMkLst>
            <pc:docMk/>
            <pc:sldMk cId="1975817201" sldId="348"/>
            <ac:spMk id="17" creationId="{1FDD8C64-78B8-AA6A-34A8-29D11851FA34}"/>
          </ac:spMkLst>
        </pc:spChg>
      </pc:sldChg>
      <pc:sldChg chg="modSp mod">
        <pc:chgData name="Alexandre Keenan" userId="75e4c481-d9df-4b30-aa20-2f879c9db163" providerId="ADAL" clId="{D5ABE3A4-5F51-45D1-B95D-0426DC71854D}" dt="2025-02-20T21:04:01.400" v="1108" actId="207"/>
        <pc:sldMkLst>
          <pc:docMk/>
          <pc:sldMk cId="2100129823" sldId="386"/>
        </pc:sldMkLst>
        <pc:spChg chg="mod">
          <ac:chgData name="Alexandre Keenan" userId="75e4c481-d9df-4b30-aa20-2f879c9db163" providerId="ADAL" clId="{D5ABE3A4-5F51-45D1-B95D-0426DC71854D}" dt="2025-02-20T21:03:55.035" v="1107" actId="1076"/>
          <ac:spMkLst>
            <pc:docMk/>
            <pc:sldMk cId="2100129823" sldId="386"/>
            <ac:spMk id="3" creationId="{A819EC33-BFC1-3322-3C66-4FE7DFCA1F9E}"/>
          </ac:spMkLst>
        </pc:spChg>
        <pc:spChg chg="mod">
          <ac:chgData name="Alexandre Keenan" userId="75e4c481-d9df-4b30-aa20-2f879c9db163" providerId="ADAL" clId="{D5ABE3A4-5F51-45D1-B95D-0426DC71854D}" dt="2025-02-20T21:04:01.400" v="1108" actId="207"/>
          <ac:spMkLst>
            <pc:docMk/>
            <pc:sldMk cId="2100129823" sldId="386"/>
            <ac:spMk id="5" creationId="{00000000-0000-0000-0000-000000000000}"/>
          </ac:spMkLst>
        </pc:spChg>
      </pc:sldChg>
      <pc:sldChg chg="modSp mod">
        <pc:chgData name="Alexandre Keenan" userId="75e4c481-d9df-4b30-aa20-2f879c9db163" providerId="ADAL" clId="{D5ABE3A4-5F51-45D1-B95D-0426DC71854D}" dt="2025-02-21T20:00:12.595" v="4753" actId="14100"/>
        <pc:sldMkLst>
          <pc:docMk/>
          <pc:sldMk cId="3338987883" sldId="387"/>
        </pc:sldMkLst>
        <pc:spChg chg="mod">
          <ac:chgData name="Alexandre Keenan" userId="75e4c481-d9df-4b30-aa20-2f879c9db163" providerId="ADAL" clId="{D5ABE3A4-5F51-45D1-B95D-0426DC71854D}" dt="2025-02-21T20:00:08.337" v="4751" actId="14100"/>
          <ac:spMkLst>
            <pc:docMk/>
            <pc:sldMk cId="3338987883" sldId="387"/>
            <ac:spMk id="2" creationId="{15DC7026-C87C-4BBD-53E2-E53A0F195976}"/>
          </ac:spMkLst>
        </pc:spChg>
        <pc:spChg chg="mod">
          <ac:chgData name="Alexandre Keenan" userId="75e4c481-d9df-4b30-aa20-2f879c9db163" providerId="ADAL" clId="{D5ABE3A4-5F51-45D1-B95D-0426DC71854D}" dt="2025-02-20T21:04:37.996" v="1113" actId="20577"/>
          <ac:spMkLst>
            <pc:docMk/>
            <pc:sldMk cId="3338987883" sldId="387"/>
            <ac:spMk id="12" creationId="{6476C108-390F-6802-C004-9936C98DD60B}"/>
          </ac:spMkLst>
        </pc:spChg>
        <pc:spChg chg="mod">
          <ac:chgData name="Alexandre Keenan" userId="75e4c481-d9df-4b30-aa20-2f879c9db163" providerId="ADAL" clId="{D5ABE3A4-5F51-45D1-B95D-0426DC71854D}" dt="2025-02-21T20:00:12.595" v="4753" actId="14100"/>
          <ac:spMkLst>
            <pc:docMk/>
            <pc:sldMk cId="3338987883" sldId="387"/>
            <ac:spMk id="13" creationId="{0548A08A-D9C5-F24B-F74D-D42413D64459}"/>
          </ac:spMkLst>
        </pc:spChg>
        <pc:spChg chg="mod">
          <ac:chgData name="Alexandre Keenan" userId="75e4c481-d9df-4b30-aa20-2f879c9db163" providerId="ADAL" clId="{D5ABE3A4-5F51-45D1-B95D-0426DC71854D}" dt="2025-02-21T20:00:10.775" v="4752" actId="14100"/>
          <ac:spMkLst>
            <pc:docMk/>
            <pc:sldMk cId="3338987883" sldId="387"/>
            <ac:spMk id="14" creationId="{709E6935-4BC7-1B5E-771B-C5474027F0DF}"/>
          </ac:spMkLst>
        </pc:spChg>
      </pc:sldChg>
      <pc:sldChg chg="addSp delSp modSp mod">
        <pc:chgData name="Alexandre Keenan" userId="75e4c481-d9df-4b30-aa20-2f879c9db163" providerId="ADAL" clId="{D5ABE3A4-5F51-45D1-B95D-0426DC71854D}" dt="2025-02-21T20:01:41.230" v="4771"/>
        <pc:sldMkLst>
          <pc:docMk/>
          <pc:sldMk cId="1114969509" sldId="393"/>
        </pc:sldMkLst>
        <pc:spChg chg="mod">
          <ac:chgData name="Alexandre Keenan" userId="75e4c481-d9df-4b30-aa20-2f879c9db163" providerId="ADAL" clId="{D5ABE3A4-5F51-45D1-B95D-0426DC71854D}" dt="2025-02-20T21:05:27.796" v="1115" actId="404"/>
          <ac:spMkLst>
            <pc:docMk/>
            <pc:sldMk cId="1114969509" sldId="393"/>
            <ac:spMk id="2" creationId="{B7D318F4-F27B-4B7C-B5AD-A9F277FDE92F}"/>
          </ac:spMkLst>
        </pc:spChg>
        <pc:spChg chg="add mod">
          <ac:chgData name="Alexandre Keenan" userId="75e4c481-d9df-4b30-aa20-2f879c9db163" providerId="ADAL" clId="{D5ABE3A4-5F51-45D1-B95D-0426DC71854D}" dt="2025-02-21T20:01:41.230" v="4771"/>
          <ac:spMkLst>
            <pc:docMk/>
            <pc:sldMk cId="1114969509" sldId="393"/>
            <ac:spMk id="6" creationId="{FACB6123-54BD-EF82-5E67-C73FDED1F1A7}"/>
          </ac:spMkLst>
        </pc:spChg>
        <pc:spChg chg="del">
          <ac:chgData name="Alexandre Keenan" userId="75e4c481-d9df-4b30-aa20-2f879c9db163" providerId="ADAL" clId="{D5ABE3A4-5F51-45D1-B95D-0426DC71854D}" dt="2025-02-21T20:01:40.955" v="4770" actId="478"/>
          <ac:spMkLst>
            <pc:docMk/>
            <pc:sldMk cId="1114969509" sldId="393"/>
            <ac:spMk id="13" creationId="{297AF214-A161-B6C6-8CD1-1E88C2C9AC94}"/>
          </ac:spMkLst>
        </pc:spChg>
      </pc:sldChg>
      <pc:sldChg chg="modNotesTx">
        <pc:chgData name="Alexandre Keenan" userId="75e4c481-d9df-4b30-aa20-2f879c9db163" providerId="ADAL" clId="{D5ABE3A4-5F51-45D1-B95D-0426DC71854D}" dt="2025-02-20T21:22:58.091" v="2313" actId="20577"/>
        <pc:sldMkLst>
          <pc:docMk/>
          <pc:sldMk cId="2913852658" sldId="402"/>
        </pc:sldMkLst>
      </pc:sldChg>
      <pc:sldChg chg="modSp mod ord">
        <pc:chgData name="Alexandre Keenan" userId="75e4c481-d9df-4b30-aa20-2f879c9db163" providerId="ADAL" clId="{D5ABE3A4-5F51-45D1-B95D-0426DC71854D}" dt="2025-02-21T21:23:13.279" v="6600"/>
        <pc:sldMkLst>
          <pc:docMk/>
          <pc:sldMk cId="4064514697" sldId="406"/>
        </pc:sldMkLst>
        <pc:spChg chg="mod">
          <ac:chgData name="Alexandre Keenan" userId="75e4c481-d9df-4b30-aa20-2f879c9db163" providerId="ADAL" clId="{D5ABE3A4-5F51-45D1-B95D-0426DC71854D}" dt="2025-02-20T21:39:52.353" v="2754" actId="20577"/>
          <ac:spMkLst>
            <pc:docMk/>
            <pc:sldMk cId="4064514697" sldId="406"/>
            <ac:spMk id="2" creationId="{2F5815BE-AC1C-83DF-C32B-BC217E2FCA62}"/>
          </ac:spMkLst>
        </pc:spChg>
      </pc:sldChg>
      <pc:sldChg chg="del">
        <pc:chgData name="Alexandre Keenan" userId="75e4c481-d9df-4b30-aa20-2f879c9db163" providerId="ADAL" clId="{D5ABE3A4-5F51-45D1-B95D-0426DC71854D}" dt="2025-02-21T14:56:53.192" v="4573" actId="2696"/>
        <pc:sldMkLst>
          <pc:docMk/>
          <pc:sldMk cId="3279835097" sldId="408"/>
        </pc:sldMkLst>
      </pc:sldChg>
      <pc:sldChg chg="del">
        <pc:chgData name="Alexandre Keenan" userId="75e4c481-d9df-4b30-aa20-2f879c9db163" providerId="ADAL" clId="{D5ABE3A4-5F51-45D1-B95D-0426DC71854D}" dt="2025-02-21T14:56:53.192" v="4573" actId="2696"/>
        <pc:sldMkLst>
          <pc:docMk/>
          <pc:sldMk cId="2282665841" sldId="409"/>
        </pc:sldMkLst>
      </pc:sldChg>
      <pc:sldChg chg="addSp delSp modSp mod modNotesTx">
        <pc:chgData name="Alexandre Keenan" userId="75e4c481-d9df-4b30-aa20-2f879c9db163" providerId="ADAL" clId="{D5ABE3A4-5F51-45D1-B95D-0426DC71854D}" dt="2025-02-20T22:10:14.417" v="3769" actId="12789"/>
        <pc:sldMkLst>
          <pc:docMk/>
          <pc:sldMk cId="4239894795" sldId="421"/>
        </pc:sldMkLst>
        <pc:spChg chg="mod">
          <ac:chgData name="Alexandre Keenan" userId="75e4c481-d9df-4b30-aa20-2f879c9db163" providerId="ADAL" clId="{D5ABE3A4-5F51-45D1-B95D-0426DC71854D}" dt="2025-02-20T21:53:35.023" v="3110" actId="20577"/>
          <ac:spMkLst>
            <pc:docMk/>
            <pc:sldMk cId="4239894795" sldId="421"/>
            <ac:spMk id="2" creationId="{B7EE1788-3B10-C299-3B5D-55FBB960463A}"/>
          </ac:spMkLst>
        </pc:spChg>
        <pc:spChg chg="add mod">
          <ac:chgData name="Alexandre Keenan" userId="75e4c481-d9df-4b30-aa20-2f879c9db163" providerId="ADAL" clId="{D5ABE3A4-5F51-45D1-B95D-0426DC71854D}" dt="2025-02-20T22:10:14.417" v="3769" actId="12789"/>
          <ac:spMkLst>
            <pc:docMk/>
            <pc:sldMk cId="4239894795" sldId="421"/>
            <ac:spMk id="8" creationId="{67A8ADE9-182F-294F-17C5-CF31A78E5FBC}"/>
          </ac:spMkLst>
        </pc:spChg>
        <pc:spChg chg="add mod">
          <ac:chgData name="Alexandre Keenan" userId="75e4c481-d9df-4b30-aa20-2f879c9db163" providerId="ADAL" clId="{D5ABE3A4-5F51-45D1-B95D-0426DC71854D}" dt="2025-02-20T21:52:49.671" v="3105" actId="1076"/>
          <ac:spMkLst>
            <pc:docMk/>
            <pc:sldMk cId="4239894795" sldId="421"/>
            <ac:spMk id="9" creationId="{F51FCFF8-D9C6-ED40-3C11-996BD294D59B}"/>
          </ac:spMkLst>
        </pc:spChg>
        <pc:spChg chg="del">
          <ac:chgData name="Alexandre Keenan" userId="75e4c481-d9df-4b30-aa20-2f879c9db163" providerId="ADAL" clId="{D5ABE3A4-5F51-45D1-B95D-0426DC71854D}" dt="2025-02-20T21:44:47.983" v="2778" actId="478"/>
          <ac:spMkLst>
            <pc:docMk/>
            <pc:sldMk cId="4239894795" sldId="421"/>
            <ac:spMk id="13" creationId="{48049943-815E-740A-75CB-8C2949537225}"/>
          </ac:spMkLst>
        </pc:spChg>
        <pc:spChg chg="del">
          <ac:chgData name="Alexandre Keenan" userId="75e4c481-d9df-4b30-aa20-2f879c9db163" providerId="ADAL" clId="{D5ABE3A4-5F51-45D1-B95D-0426DC71854D}" dt="2025-02-20T21:42:55.218" v="2770" actId="478"/>
          <ac:spMkLst>
            <pc:docMk/>
            <pc:sldMk cId="4239894795" sldId="421"/>
            <ac:spMk id="16" creationId="{A0BBDA0C-71E6-A53A-1F32-FF9DE25B142C}"/>
          </ac:spMkLst>
        </pc:spChg>
        <pc:picChg chg="add mod">
          <ac:chgData name="Alexandre Keenan" userId="75e4c481-d9df-4b30-aa20-2f879c9db163" providerId="ADAL" clId="{D5ABE3A4-5F51-45D1-B95D-0426DC71854D}" dt="2025-02-20T21:45:07.285" v="2786" actId="208"/>
          <ac:picMkLst>
            <pc:docMk/>
            <pc:sldMk cId="4239894795" sldId="421"/>
            <ac:picMk id="7" creationId="{2A8D4609-65BB-0B2A-4331-D27711F59444}"/>
          </ac:picMkLst>
        </pc:picChg>
      </pc:sldChg>
      <pc:sldChg chg="modSp del mod ord">
        <pc:chgData name="Alexandre Keenan" userId="75e4c481-d9df-4b30-aa20-2f879c9db163" providerId="ADAL" clId="{D5ABE3A4-5F51-45D1-B95D-0426DC71854D}" dt="2025-02-20T22:17:50.267" v="3924" actId="2696"/>
        <pc:sldMkLst>
          <pc:docMk/>
          <pc:sldMk cId="2218131252" sldId="422"/>
        </pc:sldMkLst>
        <pc:spChg chg="mod">
          <ac:chgData name="Alexandre Keenan" userId="75e4c481-d9df-4b30-aa20-2f879c9db163" providerId="ADAL" clId="{D5ABE3A4-5F51-45D1-B95D-0426DC71854D}" dt="2025-02-20T16:36:14.459" v="255" actId="120"/>
          <ac:spMkLst>
            <pc:docMk/>
            <pc:sldMk cId="2218131252" sldId="422"/>
            <ac:spMk id="2" creationId="{2DF6E0AB-D046-F93E-564F-D22B0AD2623F}"/>
          </ac:spMkLst>
        </pc:spChg>
      </pc:sldChg>
      <pc:sldChg chg="addSp delSp modSp mod modNotesTx">
        <pc:chgData name="Alexandre Keenan" userId="75e4c481-d9df-4b30-aa20-2f879c9db163" providerId="ADAL" clId="{D5ABE3A4-5F51-45D1-B95D-0426DC71854D}" dt="2025-02-21T20:01:47.743" v="4773"/>
        <pc:sldMkLst>
          <pc:docMk/>
          <pc:sldMk cId="3240697291" sldId="423"/>
        </pc:sldMkLst>
        <pc:spChg chg="mod">
          <ac:chgData name="Alexandre Keenan" userId="75e4c481-d9df-4b30-aa20-2f879c9db163" providerId="ADAL" clId="{D5ABE3A4-5F51-45D1-B95D-0426DC71854D}" dt="2025-02-20T21:05:59.077" v="1116" actId="108"/>
          <ac:spMkLst>
            <pc:docMk/>
            <pc:sldMk cId="3240697291" sldId="423"/>
            <ac:spMk id="2" creationId="{0877D71C-A6F0-54FC-A1AC-55A83F8D462F}"/>
          </ac:spMkLst>
        </pc:spChg>
        <pc:spChg chg="add mod">
          <ac:chgData name="Alexandre Keenan" userId="75e4c481-d9df-4b30-aa20-2f879c9db163" providerId="ADAL" clId="{D5ABE3A4-5F51-45D1-B95D-0426DC71854D}" dt="2025-02-21T20:01:47.743" v="4773"/>
          <ac:spMkLst>
            <pc:docMk/>
            <pc:sldMk cId="3240697291" sldId="423"/>
            <ac:spMk id="6" creationId="{F9F38FCF-42D9-0AF3-5435-9A8E39DE4D6E}"/>
          </ac:spMkLst>
        </pc:spChg>
        <pc:spChg chg="mod">
          <ac:chgData name="Alexandre Keenan" userId="75e4c481-d9df-4b30-aa20-2f879c9db163" providerId="ADAL" clId="{D5ABE3A4-5F51-45D1-B95D-0426DC71854D}" dt="2025-02-21T14:22:06.427" v="4572" actId="20577"/>
          <ac:spMkLst>
            <pc:docMk/>
            <pc:sldMk cId="3240697291" sldId="423"/>
            <ac:spMk id="8" creationId="{E33FC56C-90F8-A31E-BED3-56860DDD894C}"/>
          </ac:spMkLst>
        </pc:spChg>
        <pc:spChg chg="del">
          <ac:chgData name="Alexandre Keenan" userId="75e4c481-d9df-4b30-aa20-2f879c9db163" providerId="ADAL" clId="{D5ABE3A4-5F51-45D1-B95D-0426DC71854D}" dt="2025-02-21T20:01:47.493" v="4772" actId="478"/>
          <ac:spMkLst>
            <pc:docMk/>
            <pc:sldMk cId="3240697291" sldId="423"/>
            <ac:spMk id="13" creationId="{49F2E01D-ABF1-73F8-2AE0-4C6975D9C0D7}"/>
          </ac:spMkLst>
        </pc:spChg>
      </pc:sldChg>
      <pc:sldChg chg="addSp delSp modSp mod modNotesTx">
        <pc:chgData name="Alexandre Keenan" userId="75e4c481-d9df-4b30-aa20-2f879c9db163" providerId="ADAL" clId="{D5ABE3A4-5F51-45D1-B95D-0426DC71854D}" dt="2025-02-21T20:01:50.416" v="4775"/>
        <pc:sldMkLst>
          <pc:docMk/>
          <pc:sldMk cId="4238147227" sldId="424"/>
        </pc:sldMkLst>
        <pc:spChg chg="mod">
          <ac:chgData name="Alexandre Keenan" userId="75e4c481-d9df-4b30-aa20-2f879c9db163" providerId="ADAL" clId="{D5ABE3A4-5F51-45D1-B95D-0426DC71854D}" dt="2025-02-20T21:06:05.260" v="1117" actId="108"/>
          <ac:spMkLst>
            <pc:docMk/>
            <pc:sldMk cId="4238147227" sldId="424"/>
            <ac:spMk id="2" creationId="{2819EBA2-1E48-C40D-491A-3EB3FD60EF55}"/>
          </ac:spMkLst>
        </pc:spChg>
        <pc:spChg chg="add mod">
          <ac:chgData name="Alexandre Keenan" userId="75e4c481-d9df-4b30-aa20-2f879c9db163" providerId="ADAL" clId="{D5ABE3A4-5F51-45D1-B95D-0426DC71854D}" dt="2025-02-20T21:26:03.037" v="2323" actId="20577"/>
          <ac:spMkLst>
            <pc:docMk/>
            <pc:sldMk cId="4238147227" sldId="424"/>
            <ac:spMk id="6" creationId="{F4653B07-0A38-4686-459B-36FBE972CFDF}"/>
          </ac:spMkLst>
        </pc:spChg>
        <pc:spChg chg="add mod">
          <ac:chgData name="Alexandre Keenan" userId="75e4c481-d9df-4b30-aa20-2f879c9db163" providerId="ADAL" clId="{D5ABE3A4-5F51-45D1-B95D-0426DC71854D}" dt="2025-02-21T20:01:50.416" v="4775"/>
          <ac:spMkLst>
            <pc:docMk/>
            <pc:sldMk cId="4238147227" sldId="424"/>
            <ac:spMk id="7" creationId="{766CB7A8-2DDA-2A92-9B63-6D3F72A71EF8}"/>
          </ac:spMkLst>
        </pc:spChg>
        <pc:spChg chg="add mod">
          <ac:chgData name="Alexandre Keenan" userId="75e4c481-d9df-4b30-aa20-2f879c9db163" providerId="ADAL" clId="{D5ABE3A4-5F51-45D1-B95D-0426DC71854D}" dt="2025-02-20T21:14:57.650" v="1638" actId="20577"/>
          <ac:spMkLst>
            <pc:docMk/>
            <pc:sldMk cId="4238147227" sldId="424"/>
            <ac:spMk id="9" creationId="{EB71B33D-0A38-9D79-FF20-F738CEE3CB67}"/>
          </ac:spMkLst>
        </pc:spChg>
        <pc:spChg chg="add del mod">
          <ac:chgData name="Alexandre Keenan" userId="75e4c481-d9df-4b30-aa20-2f879c9db163" providerId="ADAL" clId="{D5ABE3A4-5F51-45D1-B95D-0426DC71854D}" dt="2025-02-20T21:16:14.858" v="1712"/>
          <ac:spMkLst>
            <pc:docMk/>
            <pc:sldMk cId="4238147227" sldId="424"/>
            <ac:spMk id="11" creationId="{04B5B67F-95C9-B63D-763D-841230ECF824}"/>
          </ac:spMkLst>
        </pc:spChg>
        <pc:spChg chg="add del mod">
          <ac:chgData name="Alexandre Keenan" userId="75e4c481-d9df-4b30-aa20-2f879c9db163" providerId="ADAL" clId="{D5ABE3A4-5F51-45D1-B95D-0426DC71854D}" dt="2025-02-20T21:18:15.122" v="1864" actId="478"/>
          <ac:spMkLst>
            <pc:docMk/>
            <pc:sldMk cId="4238147227" sldId="424"/>
            <ac:spMk id="12" creationId="{E1B28CF7-BF8D-9F88-3033-19C323DFBE39}"/>
          </ac:spMkLst>
        </pc:spChg>
        <pc:spChg chg="del">
          <ac:chgData name="Alexandre Keenan" userId="75e4c481-d9df-4b30-aa20-2f879c9db163" providerId="ADAL" clId="{D5ABE3A4-5F51-45D1-B95D-0426DC71854D}" dt="2025-02-21T20:01:50.174" v="4774" actId="478"/>
          <ac:spMkLst>
            <pc:docMk/>
            <pc:sldMk cId="4238147227" sldId="424"/>
            <ac:spMk id="13" creationId="{28767577-B960-87E1-E1B5-43A62ED7DCA6}"/>
          </ac:spMkLst>
        </pc:spChg>
        <pc:spChg chg="mod">
          <ac:chgData name="Alexandre Keenan" userId="75e4c481-d9df-4b30-aa20-2f879c9db163" providerId="ADAL" clId="{D5ABE3A4-5F51-45D1-B95D-0426DC71854D}" dt="2025-02-20T21:08:10.228" v="1128" actId="20577"/>
          <ac:spMkLst>
            <pc:docMk/>
            <pc:sldMk cId="4238147227" sldId="424"/>
            <ac:spMk id="16" creationId="{D43FA02F-5ED9-1389-A460-0460FFB3C945}"/>
          </ac:spMkLst>
        </pc:spChg>
        <pc:picChg chg="add del mod">
          <ac:chgData name="Alexandre Keenan" userId="75e4c481-d9df-4b30-aa20-2f879c9db163" providerId="ADAL" clId="{D5ABE3A4-5F51-45D1-B95D-0426DC71854D}" dt="2025-02-20T21:08:39.074" v="1135" actId="478"/>
          <ac:picMkLst>
            <pc:docMk/>
            <pc:sldMk cId="4238147227" sldId="424"/>
            <ac:picMk id="7" creationId="{E406308C-48FA-D0E1-1DFE-B1AF4F98699E}"/>
          </ac:picMkLst>
        </pc:picChg>
        <pc:picChg chg="add mod">
          <ac:chgData name="Alexandre Keenan" userId="75e4c481-d9df-4b30-aa20-2f879c9db163" providerId="ADAL" clId="{D5ABE3A4-5F51-45D1-B95D-0426DC71854D}" dt="2025-02-20T21:18:31.587" v="1866" actId="1076"/>
          <ac:picMkLst>
            <pc:docMk/>
            <pc:sldMk cId="4238147227" sldId="424"/>
            <ac:picMk id="8" creationId="{79EFE6E3-D409-7DE5-0D5C-91A384A78DA4}"/>
          </ac:picMkLst>
        </pc:picChg>
      </pc:sldChg>
      <pc:sldChg chg="addSp delSp modSp mod">
        <pc:chgData name="Alexandre Keenan" userId="75e4c481-d9df-4b30-aa20-2f879c9db163" providerId="ADAL" clId="{D5ABE3A4-5F51-45D1-B95D-0426DC71854D}" dt="2025-02-21T20:01:57.637" v="4779"/>
        <pc:sldMkLst>
          <pc:docMk/>
          <pc:sldMk cId="391024238" sldId="425"/>
        </pc:sldMkLst>
        <pc:spChg chg="mod">
          <ac:chgData name="Alexandre Keenan" userId="75e4c481-d9df-4b30-aa20-2f879c9db163" providerId="ADAL" clId="{D5ABE3A4-5F51-45D1-B95D-0426DC71854D}" dt="2025-02-20T21:06:07.148" v="1118" actId="108"/>
          <ac:spMkLst>
            <pc:docMk/>
            <pc:sldMk cId="391024238" sldId="425"/>
            <ac:spMk id="2" creationId="{30AC858F-31AF-6CFD-66F7-9BABC3A9FEAD}"/>
          </ac:spMkLst>
        </pc:spChg>
        <pc:spChg chg="add mod">
          <ac:chgData name="Alexandre Keenan" userId="75e4c481-d9df-4b30-aa20-2f879c9db163" providerId="ADAL" clId="{D5ABE3A4-5F51-45D1-B95D-0426DC71854D}" dt="2025-02-21T20:01:57.637" v="4779"/>
          <ac:spMkLst>
            <pc:docMk/>
            <pc:sldMk cId="391024238" sldId="425"/>
            <ac:spMk id="6" creationId="{905B3CDC-3EE1-9991-A83A-88A8EEC77B38}"/>
          </ac:spMkLst>
        </pc:spChg>
        <pc:spChg chg="del">
          <ac:chgData name="Alexandre Keenan" userId="75e4c481-d9df-4b30-aa20-2f879c9db163" providerId="ADAL" clId="{D5ABE3A4-5F51-45D1-B95D-0426DC71854D}" dt="2025-02-21T20:01:57.435" v="4778" actId="478"/>
          <ac:spMkLst>
            <pc:docMk/>
            <pc:sldMk cId="391024238" sldId="425"/>
            <ac:spMk id="13" creationId="{CFEA39B3-DE16-0D88-0F42-632B5F0037B8}"/>
          </ac:spMkLst>
        </pc:spChg>
        <pc:spChg chg="mod">
          <ac:chgData name="Alexandre Keenan" userId="75e4c481-d9df-4b30-aa20-2f879c9db163" providerId="ADAL" clId="{D5ABE3A4-5F51-45D1-B95D-0426DC71854D}" dt="2025-02-20T21:26:10.740" v="2325" actId="20577"/>
          <ac:spMkLst>
            <pc:docMk/>
            <pc:sldMk cId="391024238" sldId="425"/>
            <ac:spMk id="16" creationId="{71B55BB9-09BF-AAEB-52D8-08078E4C54C7}"/>
          </ac:spMkLst>
        </pc:spChg>
      </pc:sldChg>
      <pc:sldChg chg="addSp delSp modSp mod">
        <pc:chgData name="Alexandre Keenan" userId="75e4c481-d9df-4b30-aa20-2f879c9db163" providerId="ADAL" clId="{D5ABE3A4-5F51-45D1-B95D-0426DC71854D}" dt="2025-02-21T21:41:42.369" v="6819" actId="20577"/>
        <pc:sldMkLst>
          <pc:docMk/>
          <pc:sldMk cId="3255939151" sldId="426"/>
        </pc:sldMkLst>
        <pc:spChg chg="mod">
          <ac:chgData name="Alexandre Keenan" userId="75e4c481-d9df-4b30-aa20-2f879c9db163" providerId="ADAL" clId="{D5ABE3A4-5F51-45D1-B95D-0426DC71854D}" dt="2025-02-20T21:06:09.319" v="1119" actId="108"/>
          <ac:spMkLst>
            <pc:docMk/>
            <pc:sldMk cId="3255939151" sldId="426"/>
            <ac:spMk id="2" creationId="{62FAE444-43DB-1869-7E9A-97BB075C20E6}"/>
          </ac:spMkLst>
        </pc:spChg>
        <pc:spChg chg="add mod">
          <ac:chgData name="Alexandre Keenan" userId="75e4c481-d9df-4b30-aa20-2f879c9db163" providerId="ADAL" clId="{D5ABE3A4-5F51-45D1-B95D-0426DC71854D}" dt="2025-02-21T20:02:00.154" v="4781"/>
          <ac:spMkLst>
            <pc:docMk/>
            <pc:sldMk cId="3255939151" sldId="426"/>
            <ac:spMk id="6" creationId="{D08884A5-4F87-8954-201C-D8E7FB10469C}"/>
          </ac:spMkLst>
        </pc:spChg>
        <pc:spChg chg="del">
          <ac:chgData name="Alexandre Keenan" userId="75e4c481-d9df-4b30-aa20-2f879c9db163" providerId="ADAL" clId="{D5ABE3A4-5F51-45D1-B95D-0426DC71854D}" dt="2025-02-21T20:01:59.912" v="4780" actId="478"/>
          <ac:spMkLst>
            <pc:docMk/>
            <pc:sldMk cId="3255939151" sldId="426"/>
            <ac:spMk id="13" creationId="{5BDBD26D-CD5A-6FA1-5344-039319B8EEDC}"/>
          </ac:spMkLst>
        </pc:spChg>
        <pc:spChg chg="mod">
          <ac:chgData name="Alexandre Keenan" userId="75e4c481-d9df-4b30-aa20-2f879c9db163" providerId="ADAL" clId="{D5ABE3A4-5F51-45D1-B95D-0426DC71854D}" dt="2025-02-21T21:41:42.369" v="6819" actId="20577"/>
          <ac:spMkLst>
            <pc:docMk/>
            <pc:sldMk cId="3255939151" sldId="426"/>
            <ac:spMk id="16" creationId="{CC1FD4A7-8240-A51F-5366-E84777E7F7D4}"/>
          </ac:spMkLst>
        </pc:spChg>
      </pc:sldChg>
      <pc:sldChg chg="addSp delSp modSp mod">
        <pc:chgData name="Alexandre Keenan" userId="75e4c481-d9df-4b30-aa20-2f879c9db163" providerId="ADAL" clId="{D5ABE3A4-5F51-45D1-B95D-0426DC71854D}" dt="2025-02-21T20:02:02.998" v="4783"/>
        <pc:sldMkLst>
          <pc:docMk/>
          <pc:sldMk cId="2062243699" sldId="427"/>
        </pc:sldMkLst>
        <pc:spChg chg="mod">
          <ac:chgData name="Alexandre Keenan" userId="75e4c481-d9df-4b30-aa20-2f879c9db163" providerId="ADAL" clId="{D5ABE3A4-5F51-45D1-B95D-0426DC71854D}" dt="2025-02-20T21:06:10.462" v="1120" actId="108"/>
          <ac:spMkLst>
            <pc:docMk/>
            <pc:sldMk cId="2062243699" sldId="427"/>
            <ac:spMk id="2" creationId="{BE44F7FD-7BD0-BCA9-7995-8F21E6F46CCE}"/>
          </ac:spMkLst>
        </pc:spChg>
        <pc:spChg chg="add mod">
          <ac:chgData name="Alexandre Keenan" userId="75e4c481-d9df-4b30-aa20-2f879c9db163" providerId="ADAL" clId="{D5ABE3A4-5F51-45D1-B95D-0426DC71854D}" dt="2025-02-21T20:02:02.998" v="4783"/>
          <ac:spMkLst>
            <pc:docMk/>
            <pc:sldMk cId="2062243699" sldId="427"/>
            <ac:spMk id="6" creationId="{23C9F484-6AB2-0A22-EDEE-ED269E4DCE1D}"/>
          </ac:spMkLst>
        </pc:spChg>
        <pc:spChg chg="del">
          <ac:chgData name="Alexandre Keenan" userId="75e4c481-d9df-4b30-aa20-2f879c9db163" providerId="ADAL" clId="{D5ABE3A4-5F51-45D1-B95D-0426DC71854D}" dt="2025-02-21T20:02:02.731" v="4782" actId="478"/>
          <ac:spMkLst>
            <pc:docMk/>
            <pc:sldMk cId="2062243699" sldId="427"/>
            <ac:spMk id="13" creationId="{25CC6FED-4D23-1C74-A40B-3DEB3F619464}"/>
          </ac:spMkLst>
        </pc:spChg>
        <pc:spChg chg="mod">
          <ac:chgData name="Alexandre Keenan" userId="75e4c481-d9df-4b30-aa20-2f879c9db163" providerId="ADAL" clId="{D5ABE3A4-5F51-45D1-B95D-0426DC71854D}" dt="2025-02-20T21:28:49.180" v="2549" actId="5793"/>
          <ac:spMkLst>
            <pc:docMk/>
            <pc:sldMk cId="2062243699" sldId="427"/>
            <ac:spMk id="16" creationId="{99FE8634-F4C5-A1A0-18E8-74BD00E79348}"/>
          </ac:spMkLst>
        </pc:spChg>
      </pc:sldChg>
      <pc:sldChg chg="addSp delSp modSp mod">
        <pc:chgData name="Alexandre Keenan" userId="75e4c481-d9df-4b30-aa20-2f879c9db163" providerId="ADAL" clId="{D5ABE3A4-5F51-45D1-B95D-0426DC71854D}" dt="2025-02-21T20:02:05.534" v="4785"/>
        <pc:sldMkLst>
          <pc:docMk/>
          <pc:sldMk cId="83602544" sldId="428"/>
        </pc:sldMkLst>
        <pc:spChg chg="mod">
          <ac:chgData name="Alexandre Keenan" userId="75e4c481-d9df-4b30-aa20-2f879c9db163" providerId="ADAL" clId="{D5ABE3A4-5F51-45D1-B95D-0426DC71854D}" dt="2025-02-20T21:06:13.479" v="1121" actId="108"/>
          <ac:spMkLst>
            <pc:docMk/>
            <pc:sldMk cId="83602544" sldId="428"/>
            <ac:spMk id="2" creationId="{C89C8621-F6CC-6234-BFC0-177BB00DF18A}"/>
          </ac:spMkLst>
        </pc:spChg>
        <pc:spChg chg="add mod">
          <ac:chgData name="Alexandre Keenan" userId="75e4c481-d9df-4b30-aa20-2f879c9db163" providerId="ADAL" clId="{D5ABE3A4-5F51-45D1-B95D-0426DC71854D}" dt="2025-02-21T20:02:05.534" v="4785"/>
          <ac:spMkLst>
            <pc:docMk/>
            <pc:sldMk cId="83602544" sldId="428"/>
            <ac:spMk id="6" creationId="{16D307EF-5F22-6555-AA98-A2855EA22080}"/>
          </ac:spMkLst>
        </pc:spChg>
        <pc:spChg chg="del">
          <ac:chgData name="Alexandre Keenan" userId="75e4c481-d9df-4b30-aa20-2f879c9db163" providerId="ADAL" clId="{D5ABE3A4-5F51-45D1-B95D-0426DC71854D}" dt="2025-02-21T20:02:05.277" v="4784" actId="478"/>
          <ac:spMkLst>
            <pc:docMk/>
            <pc:sldMk cId="83602544" sldId="428"/>
            <ac:spMk id="13" creationId="{0082CAD0-4E8C-5225-B71A-9D52D46D4B19}"/>
          </ac:spMkLst>
        </pc:spChg>
      </pc:sldChg>
      <pc:sldChg chg="addSp delSp modSp mod">
        <pc:chgData name="Alexandre Keenan" userId="75e4c481-d9df-4b30-aa20-2f879c9db163" providerId="ADAL" clId="{D5ABE3A4-5F51-45D1-B95D-0426DC71854D}" dt="2025-02-21T20:02:08.086" v="4787"/>
        <pc:sldMkLst>
          <pc:docMk/>
          <pc:sldMk cId="273723965" sldId="429"/>
        </pc:sldMkLst>
        <pc:spChg chg="mod">
          <ac:chgData name="Alexandre Keenan" userId="75e4c481-d9df-4b30-aa20-2f879c9db163" providerId="ADAL" clId="{D5ABE3A4-5F51-45D1-B95D-0426DC71854D}" dt="2025-02-20T21:06:15.179" v="1122" actId="108"/>
          <ac:spMkLst>
            <pc:docMk/>
            <pc:sldMk cId="273723965" sldId="429"/>
            <ac:spMk id="2" creationId="{4A99561E-6D05-5CCA-A2E0-1E6C46B24E07}"/>
          </ac:spMkLst>
        </pc:spChg>
        <pc:spChg chg="add mod">
          <ac:chgData name="Alexandre Keenan" userId="75e4c481-d9df-4b30-aa20-2f879c9db163" providerId="ADAL" clId="{D5ABE3A4-5F51-45D1-B95D-0426DC71854D}" dt="2025-02-21T20:02:08.086" v="4787"/>
          <ac:spMkLst>
            <pc:docMk/>
            <pc:sldMk cId="273723965" sldId="429"/>
            <ac:spMk id="6" creationId="{D4C9ECD9-3064-1D57-32B4-2FB3621DB14B}"/>
          </ac:spMkLst>
        </pc:spChg>
        <pc:spChg chg="del">
          <ac:chgData name="Alexandre Keenan" userId="75e4c481-d9df-4b30-aa20-2f879c9db163" providerId="ADAL" clId="{D5ABE3A4-5F51-45D1-B95D-0426DC71854D}" dt="2025-02-21T20:02:07.869" v="4786" actId="478"/>
          <ac:spMkLst>
            <pc:docMk/>
            <pc:sldMk cId="273723965" sldId="429"/>
            <ac:spMk id="13" creationId="{E3319F0E-AA01-1154-FAED-2AFB3691A148}"/>
          </ac:spMkLst>
        </pc:spChg>
        <pc:spChg chg="mod">
          <ac:chgData name="Alexandre Keenan" userId="75e4c481-d9df-4b30-aa20-2f879c9db163" providerId="ADAL" clId="{D5ABE3A4-5F51-45D1-B95D-0426DC71854D}" dt="2025-02-20T21:30:01.987" v="2550" actId="20577"/>
          <ac:spMkLst>
            <pc:docMk/>
            <pc:sldMk cId="273723965" sldId="429"/>
            <ac:spMk id="16" creationId="{C251F7C5-B6A2-76FD-CB5C-2F9A99ED1505}"/>
          </ac:spMkLst>
        </pc:spChg>
      </pc:sldChg>
      <pc:sldChg chg="addSp delSp modSp mod">
        <pc:chgData name="Alexandre Keenan" userId="75e4c481-d9df-4b30-aa20-2f879c9db163" providerId="ADAL" clId="{D5ABE3A4-5F51-45D1-B95D-0426DC71854D}" dt="2025-02-21T20:02:12.447" v="4789"/>
        <pc:sldMkLst>
          <pc:docMk/>
          <pc:sldMk cId="4258590656" sldId="430"/>
        </pc:sldMkLst>
        <pc:spChg chg="mod">
          <ac:chgData name="Alexandre Keenan" userId="75e4c481-d9df-4b30-aa20-2f879c9db163" providerId="ADAL" clId="{D5ABE3A4-5F51-45D1-B95D-0426DC71854D}" dt="2025-02-20T21:06:16.655" v="1123" actId="108"/>
          <ac:spMkLst>
            <pc:docMk/>
            <pc:sldMk cId="4258590656" sldId="430"/>
            <ac:spMk id="2" creationId="{1E32E05B-A7BE-E0D5-452B-29FAA26D4456}"/>
          </ac:spMkLst>
        </pc:spChg>
        <pc:spChg chg="add mod">
          <ac:chgData name="Alexandre Keenan" userId="75e4c481-d9df-4b30-aa20-2f879c9db163" providerId="ADAL" clId="{D5ABE3A4-5F51-45D1-B95D-0426DC71854D}" dt="2025-02-21T20:02:12.447" v="4789"/>
          <ac:spMkLst>
            <pc:docMk/>
            <pc:sldMk cId="4258590656" sldId="430"/>
            <ac:spMk id="6" creationId="{D27B5005-9154-334C-0615-B8407C0D5BDC}"/>
          </ac:spMkLst>
        </pc:spChg>
        <pc:spChg chg="del">
          <ac:chgData name="Alexandre Keenan" userId="75e4c481-d9df-4b30-aa20-2f879c9db163" providerId="ADAL" clId="{D5ABE3A4-5F51-45D1-B95D-0426DC71854D}" dt="2025-02-21T20:02:12.218" v="4788" actId="478"/>
          <ac:spMkLst>
            <pc:docMk/>
            <pc:sldMk cId="4258590656" sldId="430"/>
            <ac:spMk id="13" creationId="{93B1304F-3680-B8B8-0BCD-3BFF159AF277}"/>
          </ac:spMkLst>
        </pc:spChg>
        <pc:spChg chg="mod">
          <ac:chgData name="Alexandre Keenan" userId="75e4c481-d9df-4b30-aa20-2f879c9db163" providerId="ADAL" clId="{D5ABE3A4-5F51-45D1-B95D-0426DC71854D}" dt="2025-02-20T21:26:33.420" v="2331" actId="20577"/>
          <ac:spMkLst>
            <pc:docMk/>
            <pc:sldMk cId="4258590656" sldId="430"/>
            <ac:spMk id="16" creationId="{158E6C51-4FDD-D88C-FC30-313113064A1C}"/>
          </ac:spMkLst>
        </pc:spChg>
      </pc:sldChg>
      <pc:sldChg chg="addSp delSp modSp del mod">
        <pc:chgData name="Alexandre Keenan" userId="75e4c481-d9df-4b30-aa20-2f879c9db163" providerId="ADAL" clId="{D5ABE3A4-5F51-45D1-B95D-0426DC71854D}" dt="2025-02-20T22:30:35.367" v="4288" actId="2696"/>
        <pc:sldMkLst>
          <pc:docMk/>
          <pc:sldMk cId="1820137813" sldId="431"/>
        </pc:sldMkLst>
        <pc:spChg chg="mod">
          <ac:chgData name="Alexandre Keenan" userId="75e4c481-d9df-4b30-aa20-2f879c9db163" providerId="ADAL" clId="{D5ABE3A4-5F51-45D1-B95D-0426DC71854D}" dt="2025-02-20T22:24:57.484" v="4081" actId="20577"/>
          <ac:spMkLst>
            <pc:docMk/>
            <pc:sldMk cId="1820137813" sldId="431"/>
            <ac:spMk id="2" creationId="{C9F4D237-CC30-F431-EDCA-D0DC2858E807}"/>
          </ac:spMkLst>
        </pc:spChg>
        <pc:spChg chg="add mod">
          <ac:chgData name="Alexandre Keenan" userId="75e4c481-d9df-4b30-aa20-2f879c9db163" providerId="ADAL" clId="{D5ABE3A4-5F51-45D1-B95D-0426DC71854D}" dt="2025-02-20T22:12:35.051" v="3858"/>
          <ac:spMkLst>
            <pc:docMk/>
            <pc:sldMk cId="1820137813" sldId="431"/>
            <ac:spMk id="6" creationId="{1F54E461-00C0-DF37-E97F-119190897B50}"/>
          </ac:spMkLst>
        </pc:spChg>
        <pc:spChg chg="del mod">
          <ac:chgData name="Alexandre Keenan" userId="75e4c481-d9df-4b30-aa20-2f879c9db163" providerId="ADAL" clId="{D5ABE3A4-5F51-45D1-B95D-0426DC71854D}" dt="2025-02-20T22:12:33.847" v="3857" actId="478"/>
          <ac:spMkLst>
            <pc:docMk/>
            <pc:sldMk cId="1820137813" sldId="431"/>
            <ac:spMk id="16" creationId="{9D5053FE-36D4-14F2-6F90-06DF55B84F54}"/>
          </ac:spMkLst>
        </pc:spChg>
        <pc:graphicFrameChg chg="add mod modGraphic">
          <ac:chgData name="Alexandre Keenan" userId="75e4c481-d9df-4b30-aa20-2f879c9db163" providerId="ADAL" clId="{D5ABE3A4-5F51-45D1-B95D-0426DC71854D}" dt="2025-02-20T22:17:24.028" v="3923" actId="1076"/>
          <ac:graphicFrameMkLst>
            <pc:docMk/>
            <pc:sldMk cId="1820137813" sldId="431"/>
            <ac:graphicFrameMk id="7" creationId="{DC438245-DA64-6EAF-BD02-124FE5485941}"/>
          </ac:graphicFrameMkLst>
        </pc:graphicFrameChg>
      </pc:sldChg>
      <pc:sldChg chg="modSp del mod">
        <pc:chgData name="Alexandre Keenan" userId="75e4c481-d9df-4b30-aa20-2f879c9db163" providerId="ADAL" clId="{D5ABE3A4-5F51-45D1-B95D-0426DC71854D}" dt="2025-02-20T22:27:01.934" v="4083" actId="2696"/>
        <pc:sldMkLst>
          <pc:docMk/>
          <pc:sldMk cId="954169875" sldId="432"/>
        </pc:sldMkLst>
        <pc:spChg chg="mod">
          <ac:chgData name="Alexandre Keenan" userId="75e4c481-d9df-4b30-aa20-2f879c9db163" providerId="ADAL" clId="{D5ABE3A4-5F51-45D1-B95D-0426DC71854D}" dt="2025-02-20T16:34:38.244" v="197" actId="14100"/>
          <ac:spMkLst>
            <pc:docMk/>
            <pc:sldMk cId="954169875" sldId="432"/>
            <ac:spMk id="2" creationId="{4A3A5236-7988-9004-7E1A-BA0B96F8CC46}"/>
          </ac:spMkLst>
        </pc:spChg>
      </pc:sldChg>
      <pc:sldChg chg="addSp delSp modSp del mod">
        <pc:chgData name="Alexandre Keenan" userId="75e4c481-d9df-4b30-aa20-2f879c9db163" providerId="ADAL" clId="{D5ABE3A4-5F51-45D1-B95D-0426DC71854D}" dt="2025-02-20T22:26:56.724" v="4082" actId="2696"/>
        <pc:sldMkLst>
          <pc:docMk/>
          <pc:sldMk cId="654633095" sldId="433"/>
        </pc:sldMkLst>
        <pc:spChg chg="del">
          <ac:chgData name="Alexandre Keenan" userId="75e4c481-d9df-4b30-aa20-2f879c9db163" providerId="ADAL" clId="{D5ABE3A4-5F51-45D1-B95D-0426DC71854D}" dt="2025-02-20T16:36:27.122" v="256" actId="478"/>
          <ac:spMkLst>
            <pc:docMk/>
            <pc:sldMk cId="654633095" sldId="433"/>
            <ac:spMk id="2" creationId="{2667FF78-8B3D-0603-CF05-A822A103705B}"/>
          </ac:spMkLst>
        </pc:spChg>
        <pc:spChg chg="add mod">
          <ac:chgData name="Alexandre Keenan" userId="75e4c481-d9df-4b30-aa20-2f879c9db163" providerId="ADAL" clId="{D5ABE3A4-5F51-45D1-B95D-0426DC71854D}" dt="2025-02-20T16:36:46.996" v="280" actId="404"/>
          <ac:spMkLst>
            <pc:docMk/>
            <pc:sldMk cId="654633095" sldId="433"/>
            <ac:spMk id="6" creationId="{98756C23-1632-5D79-ECC0-D9B43E349B76}"/>
          </ac:spMkLst>
        </pc:spChg>
      </pc:sldChg>
      <pc:sldChg chg="addSp delSp modSp mod">
        <pc:chgData name="Alexandre Keenan" userId="75e4c481-d9df-4b30-aa20-2f879c9db163" providerId="ADAL" clId="{D5ABE3A4-5F51-45D1-B95D-0426DC71854D}" dt="2025-02-21T21:39:02.337" v="6701" actId="1037"/>
        <pc:sldMkLst>
          <pc:docMk/>
          <pc:sldMk cId="914902335" sldId="434"/>
        </pc:sldMkLst>
        <pc:spChg chg="del mod">
          <ac:chgData name="Alexandre Keenan" userId="75e4c481-d9df-4b30-aa20-2f879c9db163" providerId="ADAL" clId="{D5ABE3A4-5F51-45D1-B95D-0426DC71854D}" dt="2025-02-21T20:06:07.082" v="4898" actId="478"/>
          <ac:spMkLst>
            <pc:docMk/>
            <pc:sldMk cId="914902335" sldId="434"/>
            <ac:spMk id="2" creationId="{A4880D28-AFE3-7AB3-8794-A1EEE32A1E45}"/>
          </ac:spMkLst>
        </pc:spChg>
        <pc:spChg chg="add del mod">
          <ac:chgData name="Alexandre Keenan" userId="75e4c481-d9df-4b30-aa20-2f879c9db163" providerId="ADAL" clId="{D5ABE3A4-5F51-45D1-B95D-0426DC71854D}" dt="2025-02-21T19:00:53.173" v="4589" actId="478"/>
          <ac:spMkLst>
            <pc:docMk/>
            <pc:sldMk cId="914902335" sldId="434"/>
            <ac:spMk id="8" creationId="{55B56B67-C7D2-7F45-5A8F-EBF5E134D4EA}"/>
          </ac:spMkLst>
        </pc:spChg>
        <pc:spChg chg="del">
          <ac:chgData name="Alexandre Keenan" userId="75e4c481-d9df-4b30-aa20-2f879c9db163" providerId="ADAL" clId="{D5ABE3A4-5F51-45D1-B95D-0426DC71854D}" dt="2025-02-21T20:07:57.451" v="4903" actId="478"/>
          <ac:spMkLst>
            <pc:docMk/>
            <pc:sldMk cId="914902335" sldId="434"/>
            <ac:spMk id="10" creationId="{264837A4-2430-9116-F102-51538A2378C7}"/>
          </ac:spMkLst>
        </pc:spChg>
        <pc:spChg chg="del">
          <ac:chgData name="Alexandre Keenan" userId="75e4c481-d9df-4b30-aa20-2f879c9db163" providerId="ADAL" clId="{D5ABE3A4-5F51-45D1-B95D-0426DC71854D}" dt="2025-02-21T20:03:10.186" v="4836" actId="478"/>
          <ac:spMkLst>
            <pc:docMk/>
            <pc:sldMk cId="914902335" sldId="434"/>
            <ac:spMk id="13" creationId="{FD47E83C-B6ED-5151-F7C7-7D0E1F23789B}"/>
          </ac:spMkLst>
        </pc:spChg>
        <pc:spChg chg="add mod">
          <ac:chgData name="Alexandre Keenan" userId="75e4c481-d9df-4b30-aa20-2f879c9db163" providerId="ADAL" clId="{D5ABE3A4-5F51-45D1-B95D-0426DC71854D}" dt="2025-02-21T20:12:47.169" v="5003"/>
          <ac:spMkLst>
            <pc:docMk/>
            <pc:sldMk cId="914902335" sldId="434"/>
            <ac:spMk id="14" creationId="{15A1B425-FC90-03B8-BC12-B264B536BEE1}"/>
          </ac:spMkLst>
        </pc:spChg>
        <pc:spChg chg="add mod">
          <ac:chgData name="Alexandre Keenan" userId="75e4c481-d9df-4b30-aa20-2f879c9db163" providerId="ADAL" clId="{D5ABE3A4-5F51-45D1-B95D-0426DC71854D}" dt="2025-02-21T21:39:02.337" v="6701" actId="1037"/>
          <ac:spMkLst>
            <pc:docMk/>
            <pc:sldMk cId="914902335" sldId="434"/>
            <ac:spMk id="15" creationId="{E66D16C8-46B6-9660-6AE8-81E56B43B10D}"/>
          </ac:spMkLst>
        </pc:spChg>
        <pc:spChg chg="del mod">
          <ac:chgData name="Alexandre Keenan" userId="75e4c481-d9df-4b30-aa20-2f879c9db163" providerId="ADAL" clId="{D5ABE3A4-5F51-45D1-B95D-0426DC71854D}" dt="2025-02-20T22:33:39.378" v="4416" actId="478"/>
          <ac:spMkLst>
            <pc:docMk/>
            <pc:sldMk cId="914902335" sldId="434"/>
            <ac:spMk id="16" creationId="{C5FE2D27-75DC-FB08-B87E-E033588C2ACB}"/>
          </ac:spMkLst>
        </pc:spChg>
        <pc:graphicFrameChg chg="add mod">
          <ac:chgData name="Alexandre Keenan" userId="75e4c481-d9df-4b30-aa20-2f879c9db163" providerId="ADAL" clId="{D5ABE3A4-5F51-45D1-B95D-0426DC71854D}" dt="2025-02-20T22:32:33.906" v="4314" actId="1076"/>
          <ac:graphicFrameMkLst>
            <pc:docMk/>
            <pc:sldMk cId="914902335" sldId="434"/>
            <ac:graphicFrameMk id="6" creationId="{2C0FB32C-42F4-B2F8-470B-C156947399F4}"/>
          </ac:graphicFrameMkLst>
        </pc:graphicFrameChg>
        <pc:graphicFrameChg chg="add mod">
          <ac:chgData name="Alexandre Keenan" userId="75e4c481-d9df-4b30-aa20-2f879c9db163" providerId="ADAL" clId="{D5ABE3A4-5F51-45D1-B95D-0426DC71854D}" dt="2025-02-21T20:04:38.681" v="4887"/>
          <ac:graphicFrameMkLst>
            <pc:docMk/>
            <pc:sldMk cId="914902335" sldId="434"/>
            <ac:graphicFrameMk id="6" creationId="{59EDFCD5-5474-85D1-DEDE-B0BD585D29A6}"/>
          </ac:graphicFrameMkLst>
        </pc:graphicFrameChg>
        <pc:graphicFrameChg chg="add del mod modGraphic">
          <ac:chgData name="Alexandre Keenan" userId="75e4c481-d9df-4b30-aa20-2f879c9db163" providerId="ADAL" clId="{D5ABE3A4-5F51-45D1-B95D-0426DC71854D}" dt="2025-02-21T19:00:53.173" v="4589" actId="478"/>
          <ac:graphicFrameMkLst>
            <pc:docMk/>
            <pc:sldMk cId="914902335" sldId="434"/>
            <ac:graphicFrameMk id="7" creationId="{08F280E3-F305-9E8E-7A43-5C5BA1BD692B}"/>
          </ac:graphicFrameMkLst>
        </pc:graphicFrameChg>
        <pc:graphicFrameChg chg="add del mod modGraphic">
          <ac:chgData name="Alexandre Keenan" userId="75e4c481-d9df-4b30-aa20-2f879c9db163" providerId="ADAL" clId="{D5ABE3A4-5F51-45D1-B95D-0426DC71854D}" dt="2025-02-21T20:05:21.615" v="4892" actId="478"/>
          <ac:graphicFrameMkLst>
            <pc:docMk/>
            <pc:sldMk cId="914902335" sldId="434"/>
            <ac:graphicFrameMk id="9" creationId="{A5EE56FB-D3C6-120F-A291-9C5B47D15AB3}"/>
          </ac:graphicFrameMkLst>
        </pc:graphicFrameChg>
        <pc:picChg chg="del">
          <ac:chgData name="Alexandre Keenan" userId="75e4c481-d9df-4b30-aa20-2f879c9db163" providerId="ADAL" clId="{D5ABE3A4-5F51-45D1-B95D-0426DC71854D}" dt="2025-02-21T20:06:06.217" v="4897" actId="478"/>
          <ac:picMkLst>
            <pc:docMk/>
            <pc:sldMk cId="914902335" sldId="434"/>
            <ac:picMk id="5" creationId="{2788BDF4-48FF-3A90-6684-2E38225CCB48}"/>
          </ac:picMkLst>
        </pc:picChg>
        <pc:picChg chg="add mod">
          <ac:chgData name="Alexandre Keenan" userId="75e4c481-d9df-4b30-aa20-2f879c9db163" providerId="ADAL" clId="{D5ABE3A4-5F51-45D1-B95D-0426DC71854D}" dt="2025-02-21T20:13:08.026" v="5007" actId="1076"/>
          <ac:picMkLst>
            <pc:docMk/>
            <pc:sldMk cId="914902335" sldId="434"/>
            <ac:picMk id="12" creationId="{A41ABD45-4607-09D2-B74B-C8F0A28E77F8}"/>
          </ac:picMkLst>
        </pc:picChg>
      </pc:sldChg>
      <pc:sldChg chg="addSp delSp modSp mod">
        <pc:chgData name="Alexandre Keenan" userId="75e4c481-d9df-4b30-aa20-2f879c9db163" providerId="ADAL" clId="{D5ABE3A4-5F51-45D1-B95D-0426DC71854D}" dt="2025-02-21T20:04:12.141" v="4886" actId="3064"/>
        <pc:sldMkLst>
          <pc:docMk/>
          <pc:sldMk cId="3780646946" sldId="435"/>
        </pc:sldMkLst>
        <pc:spChg chg="add mod">
          <ac:chgData name="Alexandre Keenan" userId="75e4c481-d9df-4b30-aa20-2f879c9db163" providerId="ADAL" clId="{D5ABE3A4-5F51-45D1-B95D-0426DC71854D}" dt="2025-02-21T20:03:00.161" v="4835" actId="3064"/>
          <ac:spMkLst>
            <pc:docMk/>
            <pc:sldMk cId="3780646946" sldId="435"/>
            <ac:spMk id="2" creationId="{0B19F750-8E53-11AD-7D13-12E0959EC1D5}"/>
          </ac:spMkLst>
        </pc:spChg>
        <pc:spChg chg="del">
          <ac:chgData name="Alexandre Keenan" userId="75e4c481-d9df-4b30-aa20-2f879c9db163" providerId="ADAL" clId="{D5ABE3A4-5F51-45D1-B95D-0426DC71854D}" dt="2025-02-21T20:02:29.658" v="4792" actId="478"/>
          <ac:spMkLst>
            <pc:docMk/>
            <pc:sldMk cId="3780646946" sldId="435"/>
            <ac:spMk id="13" creationId="{E5BB8752-6C17-8272-032C-549B724A8768}"/>
          </ac:spMkLst>
        </pc:spChg>
        <pc:spChg chg="mod">
          <ac:chgData name="Alexandre Keenan" userId="75e4c481-d9df-4b30-aa20-2f879c9db163" providerId="ADAL" clId="{D5ABE3A4-5F51-45D1-B95D-0426DC71854D}" dt="2025-02-21T20:04:12.141" v="4886" actId="3064"/>
          <ac:spMkLst>
            <pc:docMk/>
            <pc:sldMk cId="3780646946" sldId="435"/>
            <ac:spMk id="17" creationId="{C29CCD0E-1DEE-3B55-E193-3DC355F307DA}"/>
          </ac:spMkLst>
        </pc:spChg>
      </pc:sldChg>
      <pc:sldChg chg="modSp mod">
        <pc:chgData name="Alexandre Keenan" userId="75e4c481-d9df-4b30-aa20-2f879c9db163" providerId="ADAL" clId="{D5ABE3A4-5F51-45D1-B95D-0426DC71854D}" dt="2025-02-21T21:10:58.921" v="6598" actId="1036"/>
        <pc:sldMkLst>
          <pc:docMk/>
          <pc:sldMk cId="3918887686" sldId="437"/>
        </pc:sldMkLst>
        <pc:spChg chg="mod">
          <ac:chgData name="Alexandre Keenan" userId="75e4c481-d9df-4b30-aa20-2f879c9db163" providerId="ADAL" clId="{D5ABE3A4-5F51-45D1-B95D-0426DC71854D}" dt="2025-02-20T16:37:08.869" v="282" actId="120"/>
          <ac:spMkLst>
            <pc:docMk/>
            <pc:sldMk cId="3918887686" sldId="437"/>
            <ac:spMk id="2" creationId="{FB694199-7A4A-7817-8009-6FB480AC2DFC}"/>
          </ac:spMkLst>
        </pc:spChg>
        <pc:spChg chg="mod">
          <ac:chgData name="Alexandre Keenan" userId="75e4c481-d9df-4b30-aa20-2f879c9db163" providerId="ADAL" clId="{D5ABE3A4-5F51-45D1-B95D-0426DC71854D}" dt="2025-02-21T21:10:58.921" v="6598" actId="1036"/>
          <ac:spMkLst>
            <pc:docMk/>
            <pc:sldMk cId="3918887686" sldId="437"/>
            <ac:spMk id="16" creationId="{F530819D-0221-1241-B214-1C47D622808C}"/>
          </ac:spMkLst>
        </pc:spChg>
      </pc:sldChg>
      <pc:sldChg chg="del">
        <pc:chgData name="Alexandre Keenan" userId="75e4c481-d9df-4b30-aa20-2f879c9db163" providerId="ADAL" clId="{D5ABE3A4-5F51-45D1-B95D-0426DC71854D}" dt="2025-02-21T14:56:53.192" v="4573" actId="2696"/>
        <pc:sldMkLst>
          <pc:docMk/>
          <pc:sldMk cId="4286003932" sldId="439"/>
        </pc:sldMkLst>
      </pc:sldChg>
      <pc:sldChg chg="del">
        <pc:chgData name="Alexandre Keenan" userId="75e4c481-d9df-4b30-aa20-2f879c9db163" providerId="ADAL" clId="{D5ABE3A4-5F51-45D1-B95D-0426DC71854D}" dt="2025-02-21T14:56:53.192" v="4573" actId="2696"/>
        <pc:sldMkLst>
          <pc:docMk/>
          <pc:sldMk cId="3121522788" sldId="440"/>
        </pc:sldMkLst>
      </pc:sldChg>
      <pc:sldChg chg="addSp delSp modSp add mod">
        <pc:chgData name="Alexandre Keenan" userId="75e4c481-d9df-4b30-aa20-2f879c9db163" providerId="ADAL" clId="{D5ABE3A4-5F51-45D1-B95D-0426DC71854D}" dt="2025-02-21T20:01:53.189" v="4777"/>
        <pc:sldMkLst>
          <pc:docMk/>
          <pc:sldMk cId="1667719425" sldId="441"/>
        </pc:sldMkLst>
        <pc:spChg chg="add mod">
          <ac:chgData name="Alexandre Keenan" userId="75e4c481-d9df-4b30-aa20-2f879c9db163" providerId="ADAL" clId="{D5ABE3A4-5F51-45D1-B95D-0426DC71854D}" dt="2025-02-21T20:01:53.189" v="4777"/>
          <ac:spMkLst>
            <pc:docMk/>
            <pc:sldMk cId="1667719425" sldId="441"/>
            <ac:spMk id="6" creationId="{BCBC9BD3-99E3-6F96-B2D0-D1047B3D4B33}"/>
          </ac:spMkLst>
        </pc:spChg>
        <pc:spChg chg="del">
          <ac:chgData name="Alexandre Keenan" userId="75e4c481-d9df-4b30-aa20-2f879c9db163" providerId="ADAL" clId="{D5ABE3A4-5F51-45D1-B95D-0426DC71854D}" dt="2025-02-21T20:01:52.946" v="4776" actId="478"/>
          <ac:spMkLst>
            <pc:docMk/>
            <pc:sldMk cId="1667719425" sldId="441"/>
            <ac:spMk id="13" creationId="{904146D3-468A-3DAE-3CCB-D1C79726D1AE}"/>
          </ac:spMkLst>
        </pc:spChg>
        <pc:spChg chg="mod">
          <ac:chgData name="Alexandre Keenan" userId="75e4c481-d9df-4b30-aa20-2f879c9db163" providerId="ADAL" clId="{D5ABE3A4-5F51-45D1-B95D-0426DC71854D}" dt="2025-02-20T21:25:59.911" v="2321" actId="20577"/>
          <ac:spMkLst>
            <pc:docMk/>
            <pc:sldMk cId="1667719425" sldId="441"/>
            <ac:spMk id="16" creationId="{F69F2DD7-25E4-321E-767B-3C5B864E9801}"/>
          </ac:spMkLst>
        </pc:spChg>
      </pc:sldChg>
      <pc:sldChg chg="addSp delSp modSp add mod">
        <pc:chgData name="Alexandre Keenan" userId="75e4c481-d9df-4b30-aa20-2f879c9db163" providerId="ADAL" clId="{D5ABE3A4-5F51-45D1-B95D-0426DC71854D}" dt="2025-02-21T20:02:22.977" v="4791"/>
        <pc:sldMkLst>
          <pc:docMk/>
          <pc:sldMk cId="2313507485" sldId="442"/>
        </pc:sldMkLst>
        <pc:spChg chg="add mod">
          <ac:chgData name="Alexandre Keenan" userId="75e4c481-d9df-4b30-aa20-2f879c9db163" providerId="ADAL" clId="{D5ABE3A4-5F51-45D1-B95D-0426DC71854D}" dt="2025-02-21T20:02:22.977" v="4791"/>
          <ac:spMkLst>
            <pc:docMk/>
            <pc:sldMk cId="2313507485" sldId="442"/>
            <ac:spMk id="6" creationId="{690BF317-31B7-A64E-9DB5-6517533EF69E}"/>
          </ac:spMkLst>
        </pc:spChg>
        <pc:spChg chg="add mod">
          <ac:chgData name="Alexandre Keenan" userId="75e4c481-d9df-4b30-aa20-2f879c9db163" providerId="ADAL" clId="{D5ABE3A4-5F51-45D1-B95D-0426DC71854D}" dt="2025-02-20T22:30:44.965" v="4289" actId="1076"/>
          <ac:spMkLst>
            <pc:docMk/>
            <pc:sldMk cId="2313507485" sldId="442"/>
            <ac:spMk id="8" creationId="{E3887AE4-D863-43EE-1720-E3D41BE6AA69}"/>
          </ac:spMkLst>
        </pc:spChg>
        <pc:spChg chg="del">
          <ac:chgData name="Alexandre Keenan" userId="75e4c481-d9df-4b30-aa20-2f879c9db163" providerId="ADAL" clId="{D5ABE3A4-5F51-45D1-B95D-0426DC71854D}" dt="2025-02-21T20:02:22.765" v="4790" actId="478"/>
          <ac:spMkLst>
            <pc:docMk/>
            <pc:sldMk cId="2313507485" sldId="442"/>
            <ac:spMk id="13" creationId="{8F951CCD-F000-F036-84B4-4392BE10F55E}"/>
          </ac:spMkLst>
        </pc:spChg>
        <pc:spChg chg="mod">
          <ac:chgData name="Alexandre Keenan" userId="75e4c481-d9df-4b30-aa20-2f879c9db163" providerId="ADAL" clId="{D5ABE3A4-5F51-45D1-B95D-0426DC71854D}" dt="2025-02-20T22:30:44.965" v="4289" actId="1076"/>
          <ac:spMkLst>
            <pc:docMk/>
            <pc:sldMk cId="2313507485" sldId="442"/>
            <ac:spMk id="16" creationId="{39F022EC-FE69-8D5F-E39B-EC9CD7EB5093}"/>
          </ac:spMkLst>
        </pc:spChg>
        <pc:graphicFrameChg chg="add del mod modGraphic">
          <ac:chgData name="Alexandre Keenan" userId="75e4c481-d9df-4b30-aa20-2f879c9db163" providerId="ADAL" clId="{D5ABE3A4-5F51-45D1-B95D-0426DC71854D}" dt="2025-02-20T22:28:37.296" v="4090" actId="478"/>
          <ac:graphicFrameMkLst>
            <pc:docMk/>
            <pc:sldMk cId="2313507485" sldId="442"/>
            <ac:graphicFrameMk id="6" creationId="{3C8FCE67-0EE9-100B-7446-F86AEECE239E}"/>
          </ac:graphicFrameMkLst>
        </pc:graphicFrameChg>
        <pc:graphicFrameChg chg="add mod modGraphic">
          <ac:chgData name="Alexandre Keenan" userId="75e4c481-d9df-4b30-aa20-2f879c9db163" providerId="ADAL" clId="{D5ABE3A4-5F51-45D1-B95D-0426DC71854D}" dt="2025-02-20T22:31:30.350" v="4297"/>
          <ac:graphicFrameMkLst>
            <pc:docMk/>
            <pc:sldMk cId="2313507485" sldId="442"/>
            <ac:graphicFrameMk id="7" creationId="{05A0F9AD-DCFA-EDB6-9360-144272879F89}"/>
          </ac:graphicFrameMkLst>
        </pc:graphicFrameChg>
      </pc:sldChg>
      <pc:sldChg chg="addSp delSp modSp add mod ord">
        <pc:chgData name="Alexandre Keenan" userId="75e4c481-d9df-4b30-aa20-2f879c9db163" providerId="ADAL" clId="{D5ABE3A4-5F51-45D1-B95D-0426DC71854D}" dt="2025-02-20T22:28:01.262" v="4085"/>
        <pc:sldMkLst>
          <pc:docMk/>
          <pc:sldMk cId="801042031" sldId="443"/>
        </pc:sldMkLst>
        <pc:spChg chg="mod">
          <ac:chgData name="Alexandre Keenan" userId="75e4c481-d9df-4b30-aa20-2f879c9db163" providerId="ADAL" clId="{D5ABE3A4-5F51-45D1-B95D-0426DC71854D}" dt="2025-02-20T22:20:14.330" v="3945" actId="20577"/>
          <ac:spMkLst>
            <pc:docMk/>
            <pc:sldMk cId="801042031" sldId="443"/>
            <ac:spMk id="2" creationId="{A8206E59-455E-F27B-5B30-D3012AA88BD0}"/>
          </ac:spMkLst>
        </pc:spChg>
        <pc:spChg chg="mod">
          <ac:chgData name="Alexandre Keenan" userId="75e4c481-d9df-4b30-aa20-2f879c9db163" providerId="ADAL" clId="{D5ABE3A4-5F51-45D1-B95D-0426DC71854D}" dt="2025-02-20T22:10:49.126" v="3798" actId="20577"/>
          <ac:spMkLst>
            <pc:docMk/>
            <pc:sldMk cId="801042031" sldId="443"/>
            <ac:spMk id="8" creationId="{A1F3A447-B491-6321-7729-84D08DB815AA}"/>
          </ac:spMkLst>
        </pc:spChg>
        <pc:picChg chg="mod">
          <ac:chgData name="Alexandre Keenan" userId="75e4c481-d9df-4b30-aa20-2f879c9db163" providerId="ADAL" clId="{D5ABE3A4-5F51-45D1-B95D-0426DC71854D}" dt="2025-02-20T22:08:11.107" v="3610" actId="14826"/>
          <ac:picMkLst>
            <pc:docMk/>
            <pc:sldMk cId="801042031" sldId="443"/>
            <ac:picMk id="7" creationId="{957B1472-AB47-E059-9E51-8C2ECD638504}"/>
          </ac:picMkLst>
        </pc:picChg>
        <pc:picChg chg="add del">
          <ac:chgData name="Alexandre Keenan" userId="75e4c481-d9df-4b30-aa20-2f879c9db163" providerId="ADAL" clId="{D5ABE3A4-5F51-45D1-B95D-0426DC71854D}" dt="2025-02-20T22:07:59.966" v="3607" actId="22"/>
          <ac:picMkLst>
            <pc:docMk/>
            <pc:sldMk cId="801042031" sldId="443"/>
            <ac:picMk id="10" creationId="{24F9D121-6C60-427A-03AF-27BA281DD2CB}"/>
          </ac:picMkLst>
        </pc:picChg>
        <pc:picChg chg="add del">
          <ac:chgData name="Alexandre Keenan" userId="75e4c481-d9df-4b30-aa20-2f879c9db163" providerId="ADAL" clId="{D5ABE3A4-5F51-45D1-B95D-0426DC71854D}" dt="2025-02-20T22:08:03.056" v="3609" actId="22"/>
          <ac:picMkLst>
            <pc:docMk/>
            <pc:sldMk cId="801042031" sldId="443"/>
            <ac:picMk id="12" creationId="{9D0842F3-16C2-DD89-3284-818B778A2092}"/>
          </ac:picMkLst>
        </pc:picChg>
      </pc:sldChg>
      <pc:sldChg chg="new del">
        <pc:chgData name="Alexandre Keenan" userId="75e4c481-d9df-4b30-aa20-2f879c9db163" providerId="ADAL" clId="{D5ABE3A4-5F51-45D1-B95D-0426DC71854D}" dt="2025-02-20T22:19:28.777" v="3926" actId="680"/>
        <pc:sldMkLst>
          <pc:docMk/>
          <pc:sldMk cId="812596215" sldId="444"/>
        </pc:sldMkLst>
      </pc:sldChg>
      <pc:sldChg chg="modSp add mod ord">
        <pc:chgData name="Alexandre Keenan" userId="75e4c481-d9df-4b30-aa20-2f879c9db163" providerId="ADAL" clId="{D5ABE3A4-5F51-45D1-B95D-0426DC71854D}" dt="2025-02-20T22:28:03.802" v="4087"/>
        <pc:sldMkLst>
          <pc:docMk/>
          <pc:sldMk cId="3226305441" sldId="444"/>
        </pc:sldMkLst>
        <pc:spChg chg="mod">
          <ac:chgData name="Alexandre Keenan" userId="75e4c481-d9df-4b30-aa20-2f879c9db163" providerId="ADAL" clId="{D5ABE3A4-5F51-45D1-B95D-0426DC71854D}" dt="2025-02-20T22:21:07.436" v="3965" actId="20577"/>
          <ac:spMkLst>
            <pc:docMk/>
            <pc:sldMk cId="3226305441" sldId="444"/>
            <ac:spMk id="2" creationId="{8ACE1F0C-359A-2992-68BF-AB62A77F809E}"/>
          </ac:spMkLst>
        </pc:spChg>
        <pc:spChg chg="mod">
          <ac:chgData name="Alexandre Keenan" userId="75e4c481-d9df-4b30-aa20-2f879c9db163" providerId="ADAL" clId="{D5ABE3A4-5F51-45D1-B95D-0426DC71854D}" dt="2025-02-20T22:23:07.300" v="3995" actId="1076"/>
          <ac:spMkLst>
            <pc:docMk/>
            <pc:sldMk cId="3226305441" sldId="444"/>
            <ac:spMk id="8" creationId="{C8CD78B6-2F95-09EB-659F-DE68EAF24E28}"/>
          </ac:spMkLst>
        </pc:spChg>
        <pc:spChg chg="mod">
          <ac:chgData name="Alexandre Keenan" userId="75e4c481-d9df-4b30-aa20-2f879c9db163" providerId="ADAL" clId="{D5ABE3A4-5F51-45D1-B95D-0426DC71854D}" dt="2025-02-20T22:22:18.004" v="3989" actId="1076"/>
          <ac:spMkLst>
            <pc:docMk/>
            <pc:sldMk cId="3226305441" sldId="444"/>
            <ac:spMk id="9" creationId="{342A6686-13BC-88D8-8B11-747F006FDEFB}"/>
          </ac:spMkLst>
        </pc:spChg>
        <pc:picChg chg="mod">
          <ac:chgData name="Alexandre Keenan" userId="75e4c481-d9df-4b30-aa20-2f879c9db163" providerId="ADAL" clId="{D5ABE3A4-5F51-45D1-B95D-0426DC71854D}" dt="2025-02-20T22:22:07.836" v="3988" actId="14826"/>
          <ac:picMkLst>
            <pc:docMk/>
            <pc:sldMk cId="3226305441" sldId="444"/>
            <ac:picMk id="7" creationId="{EB006470-0485-60FD-2F05-094FC39390AE}"/>
          </ac:picMkLst>
        </pc:picChg>
      </pc:sldChg>
      <pc:sldChg chg="modSp add del mod ord">
        <pc:chgData name="Alexandre Keenan" userId="75e4c481-d9df-4b30-aa20-2f879c9db163" providerId="ADAL" clId="{D5ABE3A4-5F51-45D1-B95D-0426DC71854D}" dt="2025-02-20T22:30:35.367" v="4288" actId="2696"/>
        <pc:sldMkLst>
          <pc:docMk/>
          <pc:sldMk cId="1708547484" sldId="445"/>
        </pc:sldMkLst>
        <pc:spChg chg="mod">
          <ac:chgData name="Alexandre Keenan" userId="75e4c481-d9df-4b30-aa20-2f879c9db163" providerId="ADAL" clId="{D5ABE3A4-5F51-45D1-B95D-0426DC71854D}" dt="2025-02-20T22:24:47.994" v="4079" actId="14100"/>
          <ac:spMkLst>
            <pc:docMk/>
            <pc:sldMk cId="1708547484" sldId="445"/>
            <ac:spMk id="2" creationId="{FF13DAE6-112B-C042-6D8C-F8E252D92CFE}"/>
          </ac:spMkLst>
        </pc:spChg>
      </pc:sldChg>
      <pc:sldChg chg="add del">
        <pc:chgData name="Alexandre Keenan" userId="75e4c481-d9df-4b30-aa20-2f879c9db163" providerId="ADAL" clId="{D5ABE3A4-5F51-45D1-B95D-0426DC71854D}" dt="2025-02-21T20:07:25.520" v="4902" actId="2696"/>
        <pc:sldMkLst>
          <pc:docMk/>
          <pc:sldMk cId="2877775889" sldId="445"/>
        </pc:sldMkLst>
      </pc:sldChg>
      <pc:sldChg chg="addSp delSp modSp add mod ord">
        <pc:chgData name="Alexandre Keenan" userId="75e4c481-d9df-4b30-aa20-2f879c9db163" providerId="ADAL" clId="{D5ABE3A4-5F51-45D1-B95D-0426DC71854D}" dt="2025-02-21T20:12:18.899" v="5002" actId="1076"/>
        <pc:sldMkLst>
          <pc:docMk/>
          <pc:sldMk cId="3383828192" sldId="445"/>
        </pc:sldMkLst>
        <pc:spChg chg="mod">
          <ac:chgData name="Alexandre Keenan" userId="75e4c481-d9df-4b30-aa20-2f879c9db163" providerId="ADAL" clId="{D5ABE3A4-5F51-45D1-B95D-0426DC71854D}" dt="2025-02-21T20:11:21.020" v="4996" actId="20577"/>
          <ac:spMkLst>
            <pc:docMk/>
            <pc:sldMk cId="3383828192" sldId="445"/>
            <ac:spMk id="2" creationId="{1F70A807-736B-65C7-59C2-B5FC6DD0FD5E}"/>
          </ac:spMkLst>
        </pc:spChg>
        <pc:spChg chg="del mod">
          <ac:chgData name="Alexandre Keenan" userId="75e4c481-d9df-4b30-aa20-2f879c9db163" providerId="ADAL" clId="{D5ABE3A4-5F51-45D1-B95D-0426DC71854D}" dt="2025-02-21T20:10:33.646" v="4927" actId="478"/>
          <ac:spMkLst>
            <pc:docMk/>
            <pc:sldMk cId="3383828192" sldId="445"/>
            <ac:spMk id="6" creationId="{945FC93A-8CE9-87FA-A638-448E6164BBE0}"/>
          </ac:spMkLst>
        </pc:spChg>
        <pc:spChg chg="del">
          <ac:chgData name="Alexandre Keenan" userId="75e4c481-d9df-4b30-aa20-2f879c9db163" providerId="ADAL" clId="{D5ABE3A4-5F51-45D1-B95D-0426DC71854D}" dt="2025-02-21T20:11:28.983" v="4999" actId="478"/>
          <ac:spMkLst>
            <pc:docMk/>
            <pc:sldMk cId="3383828192" sldId="445"/>
            <ac:spMk id="8" creationId="{F2F4664D-85AA-882A-55B6-E18A37754E57}"/>
          </ac:spMkLst>
        </pc:spChg>
        <pc:spChg chg="add mod">
          <ac:chgData name="Alexandre Keenan" userId="75e4c481-d9df-4b30-aa20-2f879c9db163" providerId="ADAL" clId="{D5ABE3A4-5F51-45D1-B95D-0426DC71854D}" dt="2025-02-21T20:10:48.153" v="4930"/>
          <ac:spMkLst>
            <pc:docMk/>
            <pc:sldMk cId="3383828192" sldId="445"/>
            <ac:spMk id="11" creationId="{6376E2B5-B66F-347B-8E6A-0E55FB3B8925}"/>
          </ac:spMkLst>
        </pc:spChg>
        <pc:spChg chg="del">
          <ac:chgData name="Alexandre Keenan" userId="75e4c481-d9df-4b30-aa20-2f879c9db163" providerId="ADAL" clId="{D5ABE3A4-5F51-45D1-B95D-0426DC71854D}" dt="2025-02-21T20:11:26.348" v="4997" actId="478"/>
          <ac:spMkLst>
            <pc:docMk/>
            <pc:sldMk cId="3383828192" sldId="445"/>
            <ac:spMk id="16" creationId="{401FBF98-3844-DDFB-38CF-242B1F4376C9}"/>
          </ac:spMkLst>
        </pc:spChg>
        <pc:graphicFrameChg chg="del">
          <ac:chgData name="Alexandre Keenan" userId="75e4c481-d9df-4b30-aa20-2f879c9db163" providerId="ADAL" clId="{D5ABE3A4-5F51-45D1-B95D-0426DC71854D}" dt="2025-02-21T20:11:27.716" v="4998" actId="478"/>
          <ac:graphicFrameMkLst>
            <pc:docMk/>
            <pc:sldMk cId="3383828192" sldId="445"/>
            <ac:graphicFrameMk id="7" creationId="{8C17B94A-6EA9-509F-8C91-D1BC8B572440}"/>
          </ac:graphicFrameMkLst>
        </pc:graphicFrameChg>
        <pc:picChg chg="add del">
          <ac:chgData name="Alexandre Keenan" userId="75e4c481-d9df-4b30-aa20-2f879c9db163" providerId="ADAL" clId="{D5ABE3A4-5F51-45D1-B95D-0426DC71854D}" dt="2025-02-21T20:10:35.444" v="4929" actId="22"/>
          <ac:picMkLst>
            <pc:docMk/>
            <pc:sldMk cId="3383828192" sldId="445"/>
            <ac:picMk id="10" creationId="{42CDE16D-2435-E1CA-14C9-6A56935DA033}"/>
          </ac:picMkLst>
        </pc:picChg>
        <pc:picChg chg="add mod">
          <ac:chgData name="Alexandre Keenan" userId="75e4c481-d9df-4b30-aa20-2f879c9db163" providerId="ADAL" clId="{D5ABE3A4-5F51-45D1-B95D-0426DC71854D}" dt="2025-02-21T20:12:18.899" v="5002" actId="1076"/>
          <ac:picMkLst>
            <pc:docMk/>
            <pc:sldMk cId="3383828192" sldId="445"/>
            <ac:picMk id="13" creationId="{EAB06506-2294-00A3-5ABD-78D4B3F3355B}"/>
          </ac:picMkLst>
        </pc:picChg>
      </pc:sldChg>
      <pc:sldChg chg="delSp add del mod">
        <pc:chgData name="Alexandre Keenan" userId="75e4c481-d9df-4b30-aa20-2f879c9db163" providerId="ADAL" clId="{D5ABE3A4-5F51-45D1-B95D-0426DC71854D}" dt="2025-02-21T20:09:42.241" v="4906" actId="2696"/>
        <pc:sldMkLst>
          <pc:docMk/>
          <pc:sldMk cId="4025221226" sldId="445"/>
        </pc:sldMkLst>
        <pc:picChg chg="del">
          <ac:chgData name="Alexandre Keenan" userId="75e4c481-d9df-4b30-aa20-2f879c9db163" providerId="ADAL" clId="{D5ABE3A4-5F51-45D1-B95D-0426DC71854D}" dt="2025-02-21T20:09:12.866" v="4905" actId="478"/>
          <ac:picMkLst>
            <pc:docMk/>
            <pc:sldMk cId="4025221226" sldId="445"/>
            <ac:picMk id="12" creationId="{BE6DEA59-F94C-A0E0-1AE4-6EA0DA39B4A7}"/>
          </ac:picMkLst>
        </pc:picChg>
      </pc:sldChg>
      <pc:sldChg chg="addSp delSp modSp add mod">
        <pc:chgData name="Alexandre Keenan" userId="75e4c481-d9df-4b30-aa20-2f879c9db163" providerId="ADAL" clId="{D5ABE3A4-5F51-45D1-B95D-0426DC71854D}" dt="2025-02-21T21:42:39.044" v="6833" actId="115"/>
        <pc:sldMkLst>
          <pc:docMk/>
          <pc:sldMk cId="2367051437" sldId="446"/>
        </pc:sldMkLst>
        <pc:spChg chg="add mod">
          <ac:chgData name="Alexandre Keenan" userId="75e4c481-d9df-4b30-aa20-2f879c9db163" providerId="ADAL" clId="{D5ABE3A4-5F51-45D1-B95D-0426DC71854D}" dt="2025-02-21T20:54:30.658" v="6108" actId="1076"/>
          <ac:spMkLst>
            <pc:docMk/>
            <pc:sldMk cId="2367051437" sldId="446"/>
            <ac:spMk id="9" creationId="{EFD4C113-A3F2-758D-16B9-4D173CF7EF00}"/>
          </ac:spMkLst>
        </pc:spChg>
        <pc:spChg chg="add del mod">
          <ac:chgData name="Alexandre Keenan" userId="75e4c481-d9df-4b30-aa20-2f879c9db163" providerId="ADAL" clId="{D5ABE3A4-5F51-45D1-B95D-0426DC71854D}" dt="2025-02-21T20:42:32.353" v="5529" actId="478"/>
          <ac:spMkLst>
            <pc:docMk/>
            <pc:sldMk cId="2367051437" sldId="446"/>
            <ac:spMk id="11" creationId="{F8820C8E-C565-A99E-9D52-EC5D8578C6DB}"/>
          </ac:spMkLst>
        </pc:spChg>
        <pc:spChg chg="add mod">
          <ac:chgData name="Alexandre Keenan" userId="75e4c481-d9df-4b30-aa20-2f879c9db163" providerId="ADAL" clId="{D5ABE3A4-5F51-45D1-B95D-0426DC71854D}" dt="2025-02-21T20:54:49.091" v="6121" actId="1036"/>
          <ac:spMkLst>
            <pc:docMk/>
            <pc:sldMk cId="2367051437" sldId="446"/>
            <ac:spMk id="12" creationId="{23727DAA-FEDA-1EFC-C69A-22FEF4BAD230}"/>
          </ac:spMkLst>
        </pc:spChg>
        <pc:spChg chg="add mod">
          <ac:chgData name="Alexandre Keenan" userId="75e4c481-d9df-4b30-aa20-2f879c9db163" providerId="ADAL" clId="{D5ABE3A4-5F51-45D1-B95D-0426DC71854D}" dt="2025-02-21T20:54:49.091" v="6121" actId="1036"/>
          <ac:spMkLst>
            <pc:docMk/>
            <pc:sldMk cId="2367051437" sldId="446"/>
            <ac:spMk id="13" creationId="{7A77B282-1F37-FD1A-ACAE-B33850E21E34}"/>
          </ac:spMkLst>
        </pc:spChg>
        <pc:spChg chg="mod">
          <ac:chgData name="Alexandre Keenan" userId="75e4c481-d9df-4b30-aa20-2f879c9db163" providerId="ADAL" clId="{D5ABE3A4-5F51-45D1-B95D-0426DC71854D}" dt="2025-02-21T21:42:39.044" v="6833" actId="115"/>
          <ac:spMkLst>
            <pc:docMk/>
            <pc:sldMk cId="2367051437" sldId="446"/>
            <ac:spMk id="16" creationId="{D0811A14-CF85-AA88-648F-172988BA3AD7}"/>
          </ac:spMkLst>
        </pc:spChg>
        <pc:picChg chg="add del mod">
          <ac:chgData name="Alexandre Keenan" userId="75e4c481-d9df-4b30-aa20-2f879c9db163" providerId="ADAL" clId="{D5ABE3A4-5F51-45D1-B95D-0426DC71854D}" dt="2025-02-21T20:37:24.044" v="5272" actId="478"/>
          <ac:picMkLst>
            <pc:docMk/>
            <pc:sldMk cId="2367051437" sldId="446"/>
            <ac:picMk id="8" creationId="{22EA9D6F-BC5D-2C61-E5D9-04CC972B75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FC8F2-DC50-4BE9-83A9-71A1914A5154}" type="datetimeFigureOut">
              <a:rPr lang="fr-CA" smtClean="0"/>
              <a:t>2025-02-21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97A58-D454-454D-B45C-085006E13AA4}" type="slidenum">
              <a:rPr lang="fr-CA" smtClean="0"/>
              <a:t>‹N°›</a:t>
            </a:fld>
            <a:endParaRPr lang="fr-CA"/>
          </a:p>
        </p:txBody>
      </p:sp>
    </p:spTree>
    <p:extLst>
      <p:ext uri="{BB962C8B-B14F-4D97-AF65-F5344CB8AC3E}">
        <p14:creationId xmlns:p14="http://schemas.microsoft.com/office/powerpoint/2010/main" val="384009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E697A58-D454-454D-B45C-085006E13AA4}" type="slidenum">
              <a:rPr lang="fr-CA" smtClean="0"/>
              <a:t>1</a:t>
            </a:fld>
            <a:endParaRPr lang="fr-CA"/>
          </a:p>
        </p:txBody>
      </p:sp>
    </p:spTree>
    <p:extLst>
      <p:ext uri="{BB962C8B-B14F-4D97-AF65-F5344CB8AC3E}">
        <p14:creationId xmlns:p14="http://schemas.microsoft.com/office/powerpoint/2010/main" val="353438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141F-2C67-9170-6DCB-81BEC9BFC5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0B5723-9E30-9C5E-542E-2F5E8777BBE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54808E4-7D24-83B0-972C-146B423FC86F}"/>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D62DCC2-FF03-2447-DCDD-8864CA32B125}"/>
              </a:ext>
            </a:extLst>
          </p:cNvPr>
          <p:cNvSpPr>
            <a:spLocks noGrp="1"/>
          </p:cNvSpPr>
          <p:nvPr>
            <p:ph type="sldNum" sz="quarter" idx="10"/>
          </p:nvPr>
        </p:nvSpPr>
        <p:spPr/>
        <p:txBody>
          <a:bodyPr/>
          <a:lstStyle/>
          <a:p>
            <a:fld id="{F8AD5CC0-E5C2-46F6-9523-0E7521EBCBD3}" type="slidenum">
              <a:rPr lang="fr-CA" smtClean="0"/>
              <a:t>10</a:t>
            </a:fld>
            <a:endParaRPr lang="fr-CA"/>
          </a:p>
        </p:txBody>
      </p:sp>
    </p:spTree>
    <p:extLst>
      <p:ext uri="{BB962C8B-B14F-4D97-AF65-F5344CB8AC3E}">
        <p14:creationId xmlns:p14="http://schemas.microsoft.com/office/powerpoint/2010/main" val="26816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F8E7A-4440-B232-7EA5-FF35E6125B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BF709B-9F86-70D8-007E-EC69798DCAB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631F98E-6CA3-06BF-D14E-1363A6D70E73}"/>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BF27888-C356-0C0A-894F-BA1CE66DFCFF}"/>
              </a:ext>
            </a:extLst>
          </p:cNvPr>
          <p:cNvSpPr>
            <a:spLocks noGrp="1"/>
          </p:cNvSpPr>
          <p:nvPr>
            <p:ph type="sldNum" sz="quarter" idx="10"/>
          </p:nvPr>
        </p:nvSpPr>
        <p:spPr/>
        <p:txBody>
          <a:bodyPr/>
          <a:lstStyle/>
          <a:p>
            <a:fld id="{F8AD5CC0-E5C2-46F6-9523-0E7521EBCBD3}" type="slidenum">
              <a:rPr lang="fr-CA" smtClean="0"/>
              <a:t>11</a:t>
            </a:fld>
            <a:endParaRPr lang="fr-CA"/>
          </a:p>
        </p:txBody>
      </p:sp>
    </p:spTree>
    <p:extLst>
      <p:ext uri="{BB962C8B-B14F-4D97-AF65-F5344CB8AC3E}">
        <p14:creationId xmlns:p14="http://schemas.microsoft.com/office/powerpoint/2010/main" val="366670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5BFA-241C-7D6D-5860-5E00C9E216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6A5F3C-4DF2-7C7B-A80C-E3627A54DFC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8C5921C-8CB8-D220-9C20-380E79AFA21B}"/>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AF20220-056F-814B-013D-B5427AD76571}"/>
              </a:ext>
            </a:extLst>
          </p:cNvPr>
          <p:cNvSpPr>
            <a:spLocks noGrp="1"/>
          </p:cNvSpPr>
          <p:nvPr>
            <p:ph type="sldNum" sz="quarter" idx="10"/>
          </p:nvPr>
        </p:nvSpPr>
        <p:spPr/>
        <p:txBody>
          <a:bodyPr/>
          <a:lstStyle/>
          <a:p>
            <a:fld id="{F8AD5CC0-E5C2-46F6-9523-0E7521EBCBD3}" type="slidenum">
              <a:rPr lang="fr-CA" smtClean="0"/>
              <a:t>12</a:t>
            </a:fld>
            <a:endParaRPr lang="fr-CA"/>
          </a:p>
        </p:txBody>
      </p:sp>
    </p:spTree>
    <p:extLst>
      <p:ext uri="{BB962C8B-B14F-4D97-AF65-F5344CB8AC3E}">
        <p14:creationId xmlns:p14="http://schemas.microsoft.com/office/powerpoint/2010/main" val="106340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8E0F3-0CCA-CD3B-8FAE-0DEA06D76A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240C77-5C3C-E9D9-DDAA-03CFF535F8A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E87FCB2-BB6D-2A7D-2B84-B81DB5D01F3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7FDCA87-F843-F4E2-43C7-54F99091CBCA}"/>
              </a:ext>
            </a:extLst>
          </p:cNvPr>
          <p:cNvSpPr>
            <a:spLocks noGrp="1"/>
          </p:cNvSpPr>
          <p:nvPr>
            <p:ph type="sldNum" sz="quarter" idx="10"/>
          </p:nvPr>
        </p:nvSpPr>
        <p:spPr/>
        <p:txBody>
          <a:bodyPr/>
          <a:lstStyle/>
          <a:p>
            <a:fld id="{F8AD5CC0-E5C2-46F6-9523-0E7521EBCBD3}" type="slidenum">
              <a:rPr lang="fr-CA" smtClean="0"/>
              <a:t>13</a:t>
            </a:fld>
            <a:endParaRPr lang="fr-CA"/>
          </a:p>
        </p:txBody>
      </p:sp>
    </p:spTree>
    <p:extLst>
      <p:ext uri="{BB962C8B-B14F-4D97-AF65-F5344CB8AC3E}">
        <p14:creationId xmlns:p14="http://schemas.microsoft.com/office/powerpoint/2010/main" val="41761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0BEA-5092-DAB5-F8E7-598E89218C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2F15AF-93A8-51E1-4BCA-C686DB840B6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41B0439-9250-A181-2E13-3F34FACB16DA}"/>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3FBDAF23-E845-3E29-7CB1-6EBD59DDC240}"/>
              </a:ext>
            </a:extLst>
          </p:cNvPr>
          <p:cNvSpPr>
            <a:spLocks noGrp="1"/>
          </p:cNvSpPr>
          <p:nvPr>
            <p:ph type="sldNum" sz="quarter" idx="10"/>
          </p:nvPr>
        </p:nvSpPr>
        <p:spPr/>
        <p:txBody>
          <a:bodyPr/>
          <a:lstStyle/>
          <a:p>
            <a:fld id="{F8AD5CC0-E5C2-46F6-9523-0E7521EBCBD3}" type="slidenum">
              <a:rPr lang="fr-CA" smtClean="0"/>
              <a:t>14</a:t>
            </a:fld>
            <a:endParaRPr lang="fr-CA"/>
          </a:p>
        </p:txBody>
      </p:sp>
    </p:spTree>
    <p:extLst>
      <p:ext uri="{BB962C8B-B14F-4D97-AF65-F5344CB8AC3E}">
        <p14:creationId xmlns:p14="http://schemas.microsoft.com/office/powerpoint/2010/main" val="331694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24C96-F564-AD7E-C5F9-8E553A3BCD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FDDF79-EE6D-50D9-5B91-ECC0E430B3C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3C5752E-FCAE-3028-98D9-FE02BEBE6CC0}"/>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029AD48-F0E3-BFC3-C138-8CC398518870}"/>
              </a:ext>
            </a:extLst>
          </p:cNvPr>
          <p:cNvSpPr>
            <a:spLocks noGrp="1"/>
          </p:cNvSpPr>
          <p:nvPr>
            <p:ph type="sldNum" sz="quarter" idx="10"/>
          </p:nvPr>
        </p:nvSpPr>
        <p:spPr/>
        <p:txBody>
          <a:bodyPr/>
          <a:lstStyle/>
          <a:p>
            <a:fld id="{F8AD5CC0-E5C2-46F6-9523-0E7521EBCBD3}" type="slidenum">
              <a:rPr lang="fr-CA" smtClean="0"/>
              <a:t>15</a:t>
            </a:fld>
            <a:endParaRPr lang="fr-CA"/>
          </a:p>
        </p:txBody>
      </p:sp>
    </p:spTree>
    <p:extLst>
      <p:ext uri="{BB962C8B-B14F-4D97-AF65-F5344CB8AC3E}">
        <p14:creationId xmlns:p14="http://schemas.microsoft.com/office/powerpoint/2010/main" val="251266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C786-48C2-D2AF-B1ED-5A85ADCBCF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C8F7F2-1E6E-2C49-5A71-6B586D2EE67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8A17BB3-DDAA-D81D-D35C-ADF470340A0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FB1EFF5C-DB90-5C9E-5EFF-11BE2215651F}"/>
              </a:ext>
            </a:extLst>
          </p:cNvPr>
          <p:cNvSpPr>
            <a:spLocks noGrp="1"/>
          </p:cNvSpPr>
          <p:nvPr>
            <p:ph type="sldNum" sz="quarter" idx="10"/>
          </p:nvPr>
        </p:nvSpPr>
        <p:spPr/>
        <p:txBody>
          <a:bodyPr/>
          <a:lstStyle/>
          <a:p>
            <a:fld id="{F8AD5CC0-E5C2-46F6-9523-0E7521EBCBD3}" type="slidenum">
              <a:rPr lang="fr-CA" smtClean="0"/>
              <a:t>16</a:t>
            </a:fld>
            <a:endParaRPr lang="fr-CA"/>
          </a:p>
        </p:txBody>
      </p:sp>
    </p:spTree>
    <p:extLst>
      <p:ext uri="{BB962C8B-B14F-4D97-AF65-F5344CB8AC3E}">
        <p14:creationId xmlns:p14="http://schemas.microsoft.com/office/powerpoint/2010/main" val="156584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75715-2F36-8258-8A69-68AF3F5495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017F72-84B3-9812-D8EC-F6CD9BB0E91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88F7EB4-E957-742D-0187-2544C531D495}"/>
              </a:ext>
            </a:extLst>
          </p:cNvPr>
          <p:cNvSpPr>
            <a:spLocks noGrp="1"/>
          </p:cNvSpPr>
          <p:nvPr>
            <p:ph type="body" idx="1"/>
          </p:nvPr>
        </p:nvSpPr>
        <p:spPr/>
        <p:txBody>
          <a:bodyPr/>
          <a:lstStyle/>
          <a:p>
            <a:r>
              <a:rPr lang="fr-CA" dirty="0"/>
              <a:t>Avant et arrière : de 10 m à 7 m pour l’usage résidentiel</a:t>
            </a:r>
          </a:p>
          <a:p>
            <a:r>
              <a:rPr lang="fr-CA" dirty="0"/>
              <a:t>Latérale: de 5 m à 2 m</a:t>
            </a:r>
          </a:p>
        </p:txBody>
      </p:sp>
      <p:sp>
        <p:nvSpPr>
          <p:cNvPr id="4" name="Espace réservé du numéro de diapositive 3">
            <a:extLst>
              <a:ext uri="{FF2B5EF4-FFF2-40B4-BE49-F238E27FC236}">
                <a16:creationId xmlns:a16="http://schemas.microsoft.com/office/drawing/2014/main" id="{A652FDA0-2865-BA7B-B524-8F0D7130B69A}"/>
              </a:ext>
            </a:extLst>
          </p:cNvPr>
          <p:cNvSpPr>
            <a:spLocks noGrp="1"/>
          </p:cNvSpPr>
          <p:nvPr>
            <p:ph type="sldNum" sz="quarter" idx="10"/>
          </p:nvPr>
        </p:nvSpPr>
        <p:spPr/>
        <p:txBody>
          <a:bodyPr/>
          <a:lstStyle/>
          <a:p>
            <a:fld id="{F8AD5CC0-E5C2-46F6-9523-0E7521EBCBD3}" type="slidenum">
              <a:rPr lang="fr-CA" smtClean="0"/>
              <a:t>17</a:t>
            </a:fld>
            <a:endParaRPr lang="fr-CA"/>
          </a:p>
        </p:txBody>
      </p:sp>
    </p:spTree>
    <p:extLst>
      <p:ext uri="{BB962C8B-B14F-4D97-AF65-F5344CB8AC3E}">
        <p14:creationId xmlns:p14="http://schemas.microsoft.com/office/powerpoint/2010/main" val="423216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31D4-BD66-507F-6902-2EF167BB60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E16121-1F6C-9E14-8FC1-2045CEECECE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96169B2-8007-DB58-BD59-0754089EA714}"/>
              </a:ext>
            </a:extLst>
          </p:cNvPr>
          <p:cNvSpPr>
            <a:spLocks noGrp="1"/>
          </p:cNvSpPr>
          <p:nvPr>
            <p:ph type="body" idx="1"/>
          </p:nvPr>
        </p:nvSpPr>
        <p:spPr/>
        <p:txBody>
          <a:bodyPr/>
          <a:lstStyle/>
          <a:p>
            <a:r>
              <a:rPr lang="fr-CA" dirty="0"/>
              <a:t>Avant et arrière : de 10 m à 7 m pour l’usage résidentiel</a:t>
            </a:r>
          </a:p>
          <a:p>
            <a:r>
              <a:rPr lang="fr-CA" dirty="0"/>
              <a:t>Latérale: de 5 m à 2 m</a:t>
            </a:r>
          </a:p>
        </p:txBody>
      </p:sp>
      <p:sp>
        <p:nvSpPr>
          <p:cNvPr id="4" name="Espace réservé du numéro de diapositive 3">
            <a:extLst>
              <a:ext uri="{FF2B5EF4-FFF2-40B4-BE49-F238E27FC236}">
                <a16:creationId xmlns:a16="http://schemas.microsoft.com/office/drawing/2014/main" id="{CFAB3A21-6891-554A-E42F-7566C0C59255}"/>
              </a:ext>
            </a:extLst>
          </p:cNvPr>
          <p:cNvSpPr>
            <a:spLocks noGrp="1"/>
          </p:cNvSpPr>
          <p:nvPr>
            <p:ph type="sldNum" sz="quarter" idx="10"/>
          </p:nvPr>
        </p:nvSpPr>
        <p:spPr/>
        <p:txBody>
          <a:bodyPr/>
          <a:lstStyle/>
          <a:p>
            <a:fld id="{F8AD5CC0-E5C2-46F6-9523-0E7521EBCBD3}" type="slidenum">
              <a:rPr lang="fr-CA" smtClean="0"/>
              <a:t>18</a:t>
            </a:fld>
            <a:endParaRPr lang="fr-CA"/>
          </a:p>
        </p:txBody>
      </p:sp>
    </p:spTree>
    <p:extLst>
      <p:ext uri="{BB962C8B-B14F-4D97-AF65-F5344CB8AC3E}">
        <p14:creationId xmlns:p14="http://schemas.microsoft.com/office/powerpoint/2010/main" val="335759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0C59-9756-D13C-5D26-C16997FDCD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C9EA55-DA4F-D382-30D4-44C9192F582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61D61ED-7D24-30B3-07B3-9F46146A94A3}"/>
              </a:ext>
            </a:extLst>
          </p:cNvPr>
          <p:cNvSpPr>
            <a:spLocks noGrp="1"/>
          </p:cNvSpPr>
          <p:nvPr>
            <p:ph type="body" idx="1"/>
          </p:nvPr>
        </p:nvSpPr>
        <p:spPr/>
        <p:txBody>
          <a:bodyPr/>
          <a:lstStyle/>
          <a:p>
            <a:r>
              <a:rPr lang="fr-CA" dirty="0"/>
              <a:t>Avant et arrière : de 10 m à 7 m pour l’usage résidentiel</a:t>
            </a:r>
          </a:p>
          <a:p>
            <a:r>
              <a:rPr lang="fr-CA" dirty="0"/>
              <a:t>Latérale: de 5 m à 2 m</a:t>
            </a:r>
          </a:p>
        </p:txBody>
      </p:sp>
      <p:sp>
        <p:nvSpPr>
          <p:cNvPr id="4" name="Espace réservé du numéro de diapositive 3">
            <a:extLst>
              <a:ext uri="{FF2B5EF4-FFF2-40B4-BE49-F238E27FC236}">
                <a16:creationId xmlns:a16="http://schemas.microsoft.com/office/drawing/2014/main" id="{79D0DC97-20D6-99C5-2A71-CD369430264A}"/>
              </a:ext>
            </a:extLst>
          </p:cNvPr>
          <p:cNvSpPr>
            <a:spLocks noGrp="1"/>
          </p:cNvSpPr>
          <p:nvPr>
            <p:ph type="sldNum" sz="quarter" idx="10"/>
          </p:nvPr>
        </p:nvSpPr>
        <p:spPr/>
        <p:txBody>
          <a:bodyPr/>
          <a:lstStyle/>
          <a:p>
            <a:fld id="{F8AD5CC0-E5C2-46F6-9523-0E7521EBCBD3}" type="slidenum">
              <a:rPr lang="fr-CA" smtClean="0"/>
              <a:t>19</a:t>
            </a:fld>
            <a:endParaRPr lang="fr-CA"/>
          </a:p>
        </p:txBody>
      </p:sp>
    </p:spTree>
    <p:extLst>
      <p:ext uri="{BB962C8B-B14F-4D97-AF65-F5344CB8AC3E}">
        <p14:creationId xmlns:p14="http://schemas.microsoft.com/office/powerpoint/2010/main" val="182985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2</a:t>
            </a:fld>
            <a:endParaRPr lang="fr-CA"/>
          </a:p>
        </p:txBody>
      </p:sp>
    </p:spTree>
    <p:extLst>
      <p:ext uri="{BB962C8B-B14F-4D97-AF65-F5344CB8AC3E}">
        <p14:creationId xmlns:p14="http://schemas.microsoft.com/office/powerpoint/2010/main" val="2901366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0897-55CE-4F60-7A5C-269F981F73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0E71A3-A241-91F3-40D6-7856DB387F0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0E263CE-DCED-305D-83E9-3ADF12C2D745}"/>
              </a:ext>
            </a:extLst>
          </p:cNvPr>
          <p:cNvSpPr>
            <a:spLocks noGrp="1"/>
          </p:cNvSpPr>
          <p:nvPr>
            <p:ph type="body" idx="1"/>
          </p:nvPr>
        </p:nvSpPr>
        <p:spPr/>
        <p:txBody>
          <a:bodyPr/>
          <a:lstStyle/>
          <a:p>
            <a:r>
              <a:rPr lang="fr-CA" dirty="0"/>
              <a:t>Avant et arrière : de 10 m à 7 m pour l’usage résidentiel</a:t>
            </a:r>
          </a:p>
          <a:p>
            <a:r>
              <a:rPr lang="fr-CA" dirty="0"/>
              <a:t>Latérale: de 5 m à 2 m</a:t>
            </a:r>
          </a:p>
        </p:txBody>
      </p:sp>
      <p:sp>
        <p:nvSpPr>
          <p:cNvPr id="4" name="Espace réservé du numéro de diapositive 3">
            <a:extLst>
              <a:ext uri="{FF2B5EF4-FFF2-40B4-BE49-F238E27FC236}">
                <a16:creationId xmlns:a16="http://schemas.microsoft.com/office/drawing/2014/main" id="{96E3101C-50C8-C4EF-363C-15A6E62AFFC3}"/>
              </a:ext>
            </a:extLst>
          </p:cNvPr>
          <p:cNvSpPr>
            <a:spLocks noGrp="1"/>
          </p:cNvSpPr>
          <p:nvPr>
            <p:ph type="sldNum" sz="quarter" idx="10"/>
          </p:nvPr>
        </p:nvSpPr>
        <p:spPr/>
        <p:txBody>
          <a:bodyPr/>
          <a:lstStyle/>
          <a:p>
            <a:fld id="{F8AD5CC0-E5C2-46F6-9523-0E7521EBCBD3}" type="slidenum">
              <a:rPr lang="fr-CA" smtClean="0"/>
              <a:t>20</a:t>
            </a:fld>
            <a:endParaRPr lang="fr-CA"/>
          </a:p>
        </p:txBody>
      </p:sp>
    </p:spTree>
    <p:extLst>
      <p:ext uri="{BB962C8B-B14F-4D97-AF65-F5344CB8AC3E}">
        <p14:creationId xmlns:p14="http://schemas.microsoft.com/office/powerpoint/2010/main" val="175597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C989-5844-8444-C2F6-CD463A041D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9CD43-E453-92E6-36E9-D61301939E0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1F7E232-127C-470A-91EA-4B0F8126980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6CE572B-8EC4-1CF2-A371-122FFDF92FF3}"/>
              </a:ext>
            </a:extLst>
          </p:cNvPr>
          <p:cNvSpPr>
            <a:spLocks noGrp="1"/>
          </p:cNvSpPr>
          <p:nvPr>
            <p:ph type="sldNum" sz="quarter" idx="10"/>
          </p:nvPr>
        </p:nvSpPr>
        <p:spPr/>
        <p:txBody>
          <a:bodyPr/>
          <a:lstStyle/>
          <a:p>
            <a:fld id="{F8AD5CC0-E5C2-46F6-9523-0E7521EBCBD3}" type="slidenum">
              <a:rPr lang="fr-CA" smtClean="0"/>
              <a:t>21</a:t>
            </a:fld>
            <a:endParaRPr lang="fr-CA"/>
          </a:p>
        </p:txBody>
      </p:sp>
    </p:spTree>
    <p:extLst>
      <p:ext uri="{BB962C8B-B14F-4D97-AF65-F5344CB8AC3E}">
        <p14:creationId xmlns:p14="http://schemas.microsoft.com/office/powerpoint/2010/main" val="133129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2681-1837-CA03-FE83-CA0B97B255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208B08-F953-DC61-53CA-57783C2F324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ABB6726-C291-072F-4496-20B6EA649DC6}"/>
              </a:ext>
            </a:extLst>
          </p:cNvPr>
          <p:cNvSpPr>
            <a:spLocks noGrp="1"/>
          </p:cNvSpPr>
          <p:nvPr>
            <p:ph type="body" idx="1"/>
          </p:nvPr>
        </p:nvSpPr>
        <p:spPr/>
        <p:txBody>
          <a:bodyPr/>
          <a:lstStyle/>
          <a:p>
            <a:r>
              <a:rPr lang="fr-CA" dirty="0"/>
              <a:t>Avant et arrière : de 10 m à 7 m pour l’usage résidentiel</a:t>
            </a:r>
          </a:p>
          <a:p>
            <a:r>
              <a:rPr lang="fr-CA" dirty="0"/>
              <a:t>Latérale: de 5 m à 2 m</a:t>
            </a:r>
          </a:p>
        </p:txBody>
      </p:sp>
      <p:sp>
        <p:nvSpPr>
          <p:cNvPr id="4" name="Espace réservé du numéro de diapositive 3">
            <a:extLst>
              <a:ext uri="{FF2B5EF4-FFF2-40B4-BE49-F238E27FC236}">
                <a16:creationId xmlns:a16="http://schemas.microsoft.com/office/drawing/2014/main" id="{03AF5577-12BD-0F63-47A4-D570D33E7B3C}"/>
              </a:ext>
            </a:extLst>
          </p:cNvPr>
          <p:cNvSpPr>
            <a:spLocks noGrp="1"/>
          </p:cNvSpPr>
          <p:nvPr>
            <p:ph type="sldNum" sz="quarter" idx="10"/>
          </p:nvPr>
        </p:nvSpPr>
        <p:spPr/>
        <p:txBody>
          <a:bodyPr/>
          <a:lstStyle/>
          <a:p>
            <a:fld id="{F8AD5CC0-E5C2-46F6-9523-0E7521EBCBD3}" type="slidenum">
              <a:rPr lang="fr-CA" smtClean="0"/>
              <a:t>22</a:t>
            </a:fld>
            <a:endParaRPr lang="fr-CA"/>
          </a:p>
        </p:txBody>
      </p:sp>
    </p:spTree>
    <p:extLst>
      <p:ext uri="{BB962C8B-B14F-4D97-AF65-F5344CB8AC3E}">
        <p14:creationId xmlns:p14="http://schemas.microsoft.com/office/powerpoint/2010/main" val="3009598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CFD9-4FD3-5095-2105-9B5FF7DFAF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011A8E-84D1-35A5-52B2-7C7973DBDF9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5B7BF6E-BF8F-E2BA-198D-99B9707F624C}"/>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E52C4C95-ECB4-C17A-3429-DF818378C348}"/>
              </a:ext>
            </a:extLst>
          </p:cNvPr>
          <p:cNvSpPr>
            <a:spLocks noGrp="1"/>
          </p:cNvSpPr>
          <p:nvPr>
            <p:ph type="sldNum" sz="quarter" idx="10"/>
          </p:nvPr>
        </p:nvSpPr>
        <p:spPr/>
        <p:txBody>
          <a:bodyPr/>
          <a:lstStyle/>
          <a:p>
            <a:fld id="{F8AD5CC0-E5C2-46F6-9523-0E7521EBCBD3}" type="slidenum">
              <a:rPr lang="fr-CA" smtClean="0"/>
              <a:t>23</a:t>
            </a:fld>
            <a:endParaRPr lang="fr-CA"/>
          </a:p>
        </p:txBody>
      </p:sp>
    </p:spTree>
    <p:extLst>
      <p:ext uri="{BB962C8B-B14F-4D97-AF65-F5344CB8AC3E}">
        <p14:creationId xmlns:p14="http://schemas.microsoft.com/office/powerpoint/2010/main" val="252392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52EC0-B45A-E7D2-7D9F-236BD19C7C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5ECB5C-5FA3-FDAE-DD89-FF69E2BCFD4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4EFA2FB-A8B2-DCE7-3824-9D031C6F144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F6E6AB6-819F-9591-6732-4548CFCAF61A}"/>
              </a:ext>
            </a:extLst>
          </p:cNvPr>
          <p:cNvSpPr>
            <a:spLocks noGrp="1"/>
          </p:cNvSpPr>
          <p:nvPr>
            <p:ph type="sldNum" sz="quarter" idx="10"/>
          </p:nvPr>
        </p:nvSpPr>
        <p:spPr/>
        <p:txBody>
          <a:bodyPr/>
          <a:lstStyle/>
          <a:p>
            <a:fld id="{F8AD5CC0-E5C2-46F6-9523-0E7521EBCBD3}" type="slidenum">
              <a:rPr lang="fr-CA" smtClean="0"/>
              <a:t>24</a:t>
            </a:fld>
            <a:endParaRPr lang="fr-CA"/>
          </a:p>
        </p:txBody>
      </p:sp>
    </p:spTree>
    <p:extLst>
      <p:ext uri="{BB962C8B-B14F-4D97-AF65-F5344CB8AC3E}">
        <p14:creationId xmlns:p14="http://schemas.microsoft.com/office/powerpoint/2010/main" val="126594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606E-7974-DBF7-8386-C83BFBEA95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54363-B5A0-F4C5-7EC7-844708356AA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64EC595-3295-5693-CED1-D092EE5E6458}"/>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974BE0B4-D4D2-921C-BECD-5CEEA2B35188}"/>
              </a:ext>
            </a:extLst>
          </p:cNvPr>
          <p:cNvSpPr>
            <a:spLocks noGrp="1"/>
          </p:cNvSpPr>
          <p:nvPr>
            <p:ph type="sldNum" sz="quarter" idx="10"/>
          </p:nvPr>
        </p:nvSpPr>
        <p:spPr/>
        <p:txBody>
          <a:bodyPr/>
          <a:lstStyle/>
          <a:p>
            <a:fld id="{F8AD5CC0-E5C2-46F6-9523-0E7521EBCBD3}" type="slidenum">
              <a:rPr lang="fr-CA" smtClean="0"/>
              <a:t>25</a:t>
            </a:fld>
            <a:endParaRPr lang="fr-CA"/>
          </a:p>
        </p:txBody>
      </p:sp>
    </p:spTree>
    <p:extLst>
      <p:ext uri="{BB962C8B-B14F-4D97-AF65-F5344CB8AC3E}">
        <p14:creationId xmlns:p14="http://schemas.microsoft.com/office/powerpoint/2010/main" val="1169191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E697A58-D454-454D-B45C-085006E13AA4}" type="slidenum">
              <a:rPr lang="fr-CA" smtClean="0"/>
              <a:t>26</a:t>
            </a:fld>
            <a:endParaRPr lang="fr-CA"/>
          </a:p>
        </p:txBody>
      </p:sp>
    </p:spTree>
    <p:extLst>
      <p:ext uri="{BB962C8B-B14F-4D97-AF65-F5344CB8AC3E}">
        <p14:creationId xmlns:p14="http://schemas.microsoft.com/office/powerpoint/2010/main" val="9553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27</a:t>
            </a:fld>
            <a:endParaRPr lang="fr-CA"/>
          </a:p>
        </p:txBody>
      </p:sp>
    </p:spTree>
    <p:extLst>
      <p:ext uri="{BB962C8B-B14F-4D97-AF65-F5344CB8AC3E}">
        <p14:creationId xmlns:p14="http://schemas.microsoft.com/office/powerpoint/2010/main" val="2337779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28</a:t>
            </a:fld>
            <a:endParaRPr lang="fr-CA"/>
          </a:p>
        </p:txBody>
      </p:sp>
    </p:spTree>
    <p:extLst>
      <p:ext uri="{BB962C8B-B14F-4D97-AF65-F5344CB8AC3E}">
        <p14:creationId xmlns:p14="http://schemas.microsoft.com/office/powerpoint/2010/main" val="417914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29</a:t>
            </a:fld>
            <a:endParaRPr lang="fr-CA"/>
          </a:p>
        </p:txBody>
      </p:sp>
    </p:spTree>
    <p:extLst>
      <p:ext uri="{BB962C8B-B14F-4D97-AF65-F5344CB8AC3E}">
        <p14:creationId xmlns:p14="http://schemas.microsoft.com/office/powerpoint/2010/main" val="56591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E697A58-D454-454D-B45C-085006E13AA4}" type="slidenum">
              <a:rPr lang="fr-CA" smtClean="0"/>
              <a:t>3</a:t>
            </a:fld>
            <a:endParaRPr lang="fr-CA"/>
          </a:p>
        </p:txBody>
      </p:sp>
    </p:spTree>
    <p:extLst>
      <p:ext uri="{BB962C8B-B14F-4D97-AF65-F5344CB8AC3E}">
        <p14:creationId xmlns:p14="http://schemas.microsoft.com/office/powerpoint/2010/main" val="213989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30</a:t>
            </a:fld>
            <a:endParaRPr lang="fr-CA"/>
          </a:p>
        </p:txBody>
      </p:sp>
    </p:spTree>
    <p:extLst>
      <p:ext uri="{BB962C8B-B14F-4D97-AF65-F5344CB8AC3E}">
        <p14:creationId xmlns:p14="http://schemas.microsoft.com/office/powerpoint/2010/main" val="760610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Présentement en vigueur :</a:t>
            </a:r>
          </a:p>
          <a:p>
            <a:endParaRPr lang="fr-CA" dirty="0"/>
          </a:p>
          <a:p>
            <a:r>
              <a:rPr lang="fr-CA" dirty="0"/>
              <a:t>Habitation : 1 par 6 m (19,5 pi)</a:t>
            </a:r>
          </a:p>
          <a:p>
            <a:r>
              <a:rPr lang="fr-CA" dirty="0"/>
              <a:t>Commerce : 1 par 8 m (26 pi)</a:t>
            </a:r>
          </a:p>
          <a:p>
            <a:r>
              <a:rPr lang="fr-CA" dirty="0"/>
              <a:t>Industrie : 1 par 10 m (33 pi)</a:t>
            </a:r>
          </a:p>
          <a:p>
            <a:r>
              <a:rPr lang="fr-CA" dirty="0"/>
              <a:t>Institutionnel et public : 1 par 6 m (19,5 pi)</a:t>
            </a:r>
          </a:p>
          <a:p>
            <a:endParaRPr lang="fr-CA" dirty="0"/>
          </a:p>
        </p:txBody>
      </p:sp>
      <p:sp>
        <p:nvSpPr>
          <p:cNvPr id="4" name="Espace réservé du numéro de diapositive 3"/>
          <p:cNvSpPr>
            <a:spLocks noGrp="1"/>
          </p:cNvSpPr>
          <p:nvPr>
            <p:ph type="sldNum" sz="quarter" idx="10"/>
          </p:nvPr>
        </p:nvSpPr>
        <p:spPr/>
        <p:txBody>
          <a:bodyPr/>
          <a:lstStyle/>
          <a:p>
            <a:fld id="{5E697A58-D454-454D-B45C-085006E13AA4}" type="slidenum">
              <a:rPr lang="fr-CA" smtClean="0"/>
              <a:t>31</a:t>
            </a:fld>
            <a:endParaRPr lang="fr-CA"/>
          </a:p>
        </p:txBody>
      </p:sp>
    </p:spTree>
    <p:extLst>
      <p:ext uri="{BB962C8B-B14F-4D97-AF65-F5344CB8AC3E}">
        <p14:creationId xmlns:p14="http://schemas.microsoft.com/office/powerpoint/2010/main" val="364633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4</a:t>
            </a:fld>
            <a:endParaRPr lang="fr-CA"/>
          </a:p>
        </p:txBody>
      </p:sp>
    </p:spTree>
    <p:extLst>
      <p:ext uri="{BB962C8B-B14F-4D97-AF65-F5344CB8AC3E}">
        <p14:creationId xmlns:p14="http://schemas.microsoft.com/office/powerpoint/2010/main" val="269242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5</a:t>
            </a:fld>
            <a:endParaRPr lang="fr-CA"/>
          </a:p>
        </p:txBody>
      </p:sp>
    </p:spTree>
    <p:extLst>
      <p:ext uri="{BB962C8B-B14F-4D97-AF65-F5344CB8AC3E}">
        <p14:creationId xmlns:p14="http://schemas.microsoft.com/office/powerpoint/2010/main" val="53975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AD5CC0-E5C2-46F6-9523-0E7521EBCBD3}" type="slidenum">
              <a:rPr lang="fr-CA" smtClean="0"/>
              <a:t>6</a:t>
            </a:fld>
            <a:endParaRPr lang="fr-CA"/>
          </a:p>
        </p:txBody>
      </p:sp>
    </p:spTree>
    <p:extLst>
      <p:ext uri="{BB962C8B-B14F-4D97-AF65-F5344CB8AC3E}">
        <p14:creationId xmlns:p14="http://schemas.microsoft.com/office/powerpoint/2010/main" val="361825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97B7-1CDB-EB75-6DC1-0E7255270C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F34573-0DB8-6E1B-83FB-FFEB603BF67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CCA5BD2-1555-F659-6AC5-9F44F758B8F8}"/>
              </a:ext>
            </a:extLst>
          </p:cNvPr>
          <p:cNvSpPr>
            <a:spLocks noGrp="1"/>
          </p:cNvSpPr>
          <p:nvPr>
            <p:ph type="body" idx="1"/>
          </p:nvPr>
        </p:nvSpPr>
        <p:spPr/>
        <p:txBody>
          <a:bodyPr/>
          <a:lstStyle/>
          <a:p>
            <a:r>
              <a:rPr lang="fr-CA" dirty="0"/>
              <a:t>Habitation : 1 par 6 m (19,5 pi)</a:t>
            </a:r>
          </a:p>
          <a:p>
            <a:r>
              <a:rPr lang="fr-CA" dirty="0"/>
              <a:t>Commerce : 1 par 8 m (26 pi)</a:t>
            </a:r>
          </a:p>
          <a:p>
            <a:r>
              <a:rPr lang="fr-CA" dirty="0"/>
              <a:t>Industrie : 1 par 10 m (33 pi)</a:t>
            </a:r>
          </a:p>
          <a:p>
            <a:r>
              <a:rPr lang="fr-CA" dirty="0"/>
              <a:t>Institutionnel et public : 1 par 6 m (19,5 pi)</a:t>
            </a:r>
          </a:p>
        </p:txBody>
      </p:sp>
      <p:sp>
        <p:nvSpPr>
          <p:cNvPr id="4" name="Espace réservé du numéro de diapositive 3">
            <a:extLst>
              <a:ext uri="{FF2B5EF4-FFF2-40B4-BE49-F238E27FC236}">
                <a16:creationId xmlns:a16="http://schemas.microsoft.com/office/drawing/2014/main" id="{C34DDE64-578E-5038-C9A1-EF28362C4EA7}"/>
              </a:ext>
            </a:extLst>
          </p:cNvPr>
          <p:cNvSpPr>
            <a:spLocks noGrp="1"/>
          </p:cNvSpPr>
          <p:nvPr>
            <p:ph type="sldNum" sz="quarter" idx="10"/>
          </p:nvPr>
        </p:nvSpPr>
        <p:spPr/>
        <p:txBody>
          <a:bodyPr/>
          <a:lstStyle/>
          <a:p>
            <a:fld id="{F8AD5CC0-E5C2-46F6-9523-0E7521EBCBD3}" type="slidenum">
              <a:rPr lang="fr-CA" smtClean="0"/>
              <a:t>7</a:t>
            </a:fld>
            <a:endParaRPr lang="fr-CA"/>
          </a:p>
        </p:txBody>
      </p:sp>
    </p:spTree>
    <p:extLst>
      <p:ext uri="{BB962C8B-B14F-4D97-AF65-F5344CB8AC3E}">
        <p14:creationId xmlns:p14="http://schemas.microsoft.com/office/powerpoint/2010/main" val="304622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DE62-08A2-99E5-E28C-B6525FD342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18ECB6-65BE-8975-05C9-5F8F70BC74C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98518FC-13FF-7EEF-B1AD-DC5B4640FCDA}"/>
              </a:ext>
            </a:extLst>
          </p:cNvPr>
          <p:cNvSpPr>
            <a:spLocks noGrp="1"/>
          </p:cNvSpPr>
          <p:nvPr>
            <p:ph type="body" idx="1"/>
          </p:nvPr>
        </p:nvSpPr>
        <p:spPr/>
        <p:txBody>
          <a:bodyPr/>
          <a:lstStyle/>
          <a:p>
            <a:r>
              <a:rPr lang="fr-CA" dirty="0"/>
              <a:t>Exceptions prévues pour les terrains de petite taille avec une servitude d’Hydro-Québec;</a:t>
            </a:r>
          </a:p>
          <a:p>
            <a:r>
              <a:rPr lang="fr-CA" dirty="0"/>
              <a:t>Exceptions prévues pour les exigences de déboisement nécessaires pour installation septique et puits.</a:t>
            </a:r>
          </a:p>
        </p:txBody>
      </p:sp>
      <p:sp>
        <p:nvSpPr>
          <p:cNvPr id="4" name="Espace réservé du numéro de diapositive 3">
            <a:extLst>
              <a:ext uri="{FF2B5EF4-FFF2-40B4-BE49-F238E27FC236}">
                <a16:creationId xmlns:a16="http://schemas.microsoft.com/office/drawing/2014/main" id="{026CA7B1-6C71-1260-7085-F97FC61E804B}"/>
              </a:ext>
            </a:extLst>
          </p:cNvPr>
          <p:cNvSpPr>
            <a:spLocks noGrp="1"/>
          </p:cNvSpPr>
          <p:nvPr>
            <p:ph type="sldNum" sz="quarter" idx="10"/>
          </p:nvPr>
        </p:nvSpPr>
        <p:spPr/>
        <p:txBody>
          <a:bodyPr/>
          <a:lstStyle/>
          <a:p>
            <a:fld id="{F8AD5CC0-E5C2-46F6-9523-0E7521EBCBD3}" type="slidenum">
              <a:rPr lang="fr-CA" smtClean="0"/>
              <a:t>8</a:t>
            </a:fld>
            <a:endParaRPr lang="fr-CA"/>
          </a:p>
        </p:txBody>
      </p:sp>
    </p:spTree>
    <p:extLst>
      <p:ext uri="{BB962C8B-B14F-4D97-AF65-F5344CB8AC3E}">
        <p14:creationId xmlns:p14="http://schemas.microsoft.com/office/powerpoint/2010/main" val="257320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1E55-380A-8B5A-6A2A-528184DB10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7BBDF4-9582-8648-23B7-24EC117BAB7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86B43CA-3A5E-AC3B-72B3-CE1BCD7F6410}"/>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A8C7835-EAFF-CCD5-7BFD-ADAB857E3FDA}"/>
              </a:ext>
            </a:extLst>
          </p:cNvPr>
          <p:cNvSpPr>
            <a:spLocks noGrp="1"/>
          </p:cNvSpPr>
          <p:nvPr>
            <p:ph type="sldNum" sz="quarter" idx="10"/>
          </p:nvPr>
        </p:nvSpPr>
        <p:spPr/>
        <p:txBody>
          <a:bodyPr/>
          <a:lstStyle/>
          <a:p>
            <a:fld id="{F8AD5CC0-E5C2-46F6-9523-0E7521EBCBD3}" type="slidenum">
              <a:rPr lang="fr-CA" smtClean="0"/>
              <a:t>9</a:t>
            </a:fld>
            <a:endParaRPr lang="fr-CA"/>
          </a:p>
        </p:txBody>
      </p:sp>
    </p:spTree>
    <p:extLst>
      <p:ext uri="{BB962C8B-B14F-4D97-AF65-F5344CB8AC3E}">
        <p14:creationId xmlns:p14="http://schemas.microsoft.com/office/powerpoint/2010/main" val="6452681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0" y="6572261"/>
            <a:ext cx="4524375" cy="365125"/>
          </a:xfrm>
        </p:spPr>
        <p:txBody>
          <a:bodyPr/>
          <a:lstStyle>
            <a:lvl1pPr>
              <a:defRPr sz="1100"/>
            </a:lvl1pPr>
          </a:lstStyle>
          <a:p>
            <a:r>
              <a:rPr lang="fr-FR"/>
              <a:t>COMITÉ DES DIRECTEURS GÉNÉRAUX / PPU DE LA GARE SAINTE-ROSE</a:t>
            </a:r>
            <a:endParaRPr lang="fr-CA"/>
          </a:p>
        </p:txBody>
      </p:sp>
      <p:sp>
        <p:nvSpPr>
          <p:cNvPr id="6" name="Espace réservé du numéro de diapositive 5"/>
          <p:cNvSpPr>
            <a:spLocks noGrp="1"/>
          </p:cNvSpPr>
          <p:nvPr>
            <p:ph type="sldNum" sz="quarter" idx="12"/>
          </p:nvPr>
        </p:nvSpPr>
        <p:spPr>
          <a:xfrm>
            <a:off x="9448800" y="6492875"/>
            <a:ext cx="2743200" cy="365125"/>
          </a:xfrm>
        </p:spPr>
        <p:txBody>
          <a:bodyPr/>
          <a:lstStyle>
            <a:lvl1pPr>
              <a:defRPr sz="1600" b="1"/>
            </a:lvl1pPr>
          </a:lstStyle>
          <a:p>
            <a:fld id="{F63CCC79-CF41-48CE-94F0-00EE57DC7D12}" type="slidenum">
              <a:rPr lang="fr-CA" smtClean="0"/>
              <a:pPr/>
              <a:t>‹N°›</a:t>
            </a:fld>
            <a:endParaRPr lang="fr-CA"/>
          </a:p>
        </p:txBody>
      </p:sp>
      <p:pic>
        <p:nvPicPr>
          <p:cNvPr id="7" name="Image 6">
            <a:extLst>
              <a:ext uri="{FF2B5EF4-FFF2-40B4-BE49-F238E27FC236}">
                <a16:creationId xmlns:a16="http://schemas.microsoft.com/office/drawing/2014/main" id="{5D7C88F6-C0D9-408F-9126-8E79C5F44C3D}"/>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257000"/>
                    </a14:imgEffect>
                  </a14:imgLayer>
                </a14:imgProps>
              </a:ext>
            </a:extLst>
          </a:blip>
          <a:stretch>
            <a:fillRect/>
          </a:stretch>
        </p:blipFill>
        <p:spPr>
          <a:xfrm>
            <a:off x="5724131" y="6646873"/>
            <a:ext cx="743737" cy="161902"/>
          </a:xfrm>
          <a:prstGeom prst="rect">
            <a:avLst/>
          </a:prstGeom>
        </p:spPr>
      </p:pic>
    </p:spTree>
    <p:extLst>
      <p:ext uri="{BB962C8B-B14F-4D97-AF65-F5344CB8AC3E}">
        <p14:creationId xmlns:p14="http://schemas.microsoft.com/office/powerpoint/2010/main" val="114603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96715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00013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chemeClr val="accent1">
              <a:lumMod val="75000"/>
            </a:schemeClr>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lstStyle>
            <a:lvl1pPr lvl="0">
              <a:spcBef>
                <a:spcPts val="0"/>
              </a:spcBef>
              <a:spcAft>
                <a:spcPts val="0"/>
              </a:spcAft>
              <a:buSzPts val="4800"/>
              <a:buNone/>
              <a:defRPr sz="8000" b="1">
                <a:latin typeface="Tw Cen MT Condensed" panose="020B0606020104020203"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lang="fr-CA"/>
          </a:p>
        </p:txBody>
      </p:sp>
    </p:spTree>
    <p:extLst>
      <p:ext uri="{BB962C8B-B14F-4D97-AF65-F5344CB8AC3E}">
        <p14:creationId xmlns:p14="http://schemas.microsoft.com/office/powerpoint/2010/main" val="2512672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0" y="6535737"/>
            <a:ext cx="5067300" cy="365125"/>
          </a:xfrm>
        </p:spPr>
        <p:txBody>
          <a:bodyPr/>
          <a:lstStyle/>
          <a:p>
            <a:r>
              <a:rPr lang="fr-FR"/>
              <a:t>COMITÉ DES DIRECTEURS GÉNÉRAUX / PPU DE LA GARE SAINTE-ROSE</a:t>
            </a:r>
            <a:endParaRPr lang="fr-CA"/>
          </a:p>
        </p:txBody>
      </p:sp>
      <p:sp>
        <p:nvSpPr>
          <p:cNvPr id="6" name="Espace réservé du numéro de diapositive 5"/>
          <p:cNvSpPr>
            <a:spLocks noGrp="1"/>
          </p:cNvSpPr>
          <p:nvPr>
            <p:ph type="sldNum" sz="quarter" idx="12"/>
          </p:nvPr>
        </p:nvSpPr>
        <p:spPr>
          <a:xfrm>
            <a:off x="9448800" y="6496050"/>
            <a:ext cx="2743200" cy="365125"/>
          </a:xfrm>
        </p:spPr>
        <p:txBody>
          <a:bodyPr/>
          <a:lstStyle>
            <a:lvl1pPr>
              <a:defRPr sz="1400" b="1"/>
            </a:lvl1pPr>
          </a:lstStyle>
          <a:p>
            <a:fld id="{88E4B449-B641-4002-B896-6D7F2E229F31}" type="slidenum">
              <a:rPr lang="fr-CA" smtClean="0"/>
              <a:pPr/>
              <a:t>‹N°›</a:t>
            </a:fld>
            <a:endParaRPr lang="fr-CA"/>
          </a:p>
        </p:txBody>
      </p:sp>
    </p:spTree>
    <p:extLst>
      <p:ext uri="{BB962C8B-B14F-4D97-AF65-F5344CB8AC3E}">
        <p14:creationId xmlns:p14="http://schemas.microsoft.com/office/powerpoint/2010/main" val="251897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25843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389436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73527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r>
              <a:rPr lang="fr-FR"/>
              <a:t>COMITÉ DES DIRECTEURS GÉNÉRAUX / PPU DE LA GARE SAINTE-ROSE</a:t>
            </a:r>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95644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r>
              <a:rPr lang="fr-FR"/>
              <a:t>COMITÉ DES DIRECTEURS GÉNÉRAUX / PPU DE LA GARE SAINTE-ROSE</a:t>
            </a:r>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66648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COMITÉ DES DIRECTEURS GÉNÉRAUX / PPU DE LA GARE SAINTE-ROSE</a:t>
            </a:r>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17641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1958549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49018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433206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279797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4017019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lstStyle>
            <a:lvl1pPr lvl="0">
              <a:spcBef>
                <a:spcPts val="0"/>
              </a:spcBef>
              <a:spcAft>
                <a:spcPts val="0"/>
              </a:spcAft>
              <a:buSzPts val="4800"/>
              <a:buNone/>
              <a:defRPr sz="8000" b="1">
                <a:latin typeface="Tw Cen MT Condensed" panose="020B0606020104020203"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lang="fr-CA"/>
          </a:p>
        </p:txBody>
      </p:sp>
    </p:spTree>
    <p:extLst>
      <p:ext uri="{BB962C8B-B14F-4D97-AF65-F5344CB8AC3E}">
        <p14:creationId xmlns:p14="http://schemas.microsoft.com/office/powerpoint/2010/main" val="211567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2988300" y="2360000"/>
            <a:ext cx="8678800" cy="21380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ctrTitle"/>
          </p:nvPr>
        </p:nvSpPr>
        <p:spPr>
          <a:xfrm>
            <a:off x="3913867" y="2873825"/>
            <a:ext cx="7753200" cy="1071835"/>
          </a:xfrm>
          <a:prstGeom prst="rect">
            <a:avLst/>
          </a:prstGeom>
        </p:spPr>
        <p:txBody>
          <a:bodyPr spcFirstLastPara="1" wrap="square" lIns="91425" tIns="91425" rIns="91425" bIns="91425" anchor="b" anchorCtr="0"/>
          <a:lstStyle>
            <a:lvl1pPr lvl="0" rtl="0">
              <a:spcBef>
                <a:spcPts val="0"/>
              </a:spcBef>
              <a:spcAft>
                <a:spcPts val="0"/>
              </a:spcAft>
              <a:buSzPts val="3600"/>
              <a:buNone/>
              <a:defRPr sz="5333" b="1">
                <a:latin typeface="Tw Cen MT Condensed" panose="020B0606020104020203"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913867" y="3945660"/>
            <a:ext cx="7753200" cy="558325"/>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2667">
                <a:solidFill>
                  <a:schemeClr val="dk2"/>
                </a:solidFill>
                <a:latin typeface="Tw Cen MT Condensed" panose="020B0606020104020203" pitchFamily="34" charset="0"/>
              </a:defRPr>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442523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ith icon space">
  <p:cSld name="Blank with icon space">
    <p:bg>
      <p:bgPr>
        <a:blipFill dpi="0" rotWithShape="1">
          <a:blip r:embed="rId2">
            <a:lum/>
          </a:blip>
          <a:srcRect/>
          <a:stretch>
            <a:fillRect l="-45000" t="-17000" r="45000" b="-17000"/>
          </a:stretch>
        </a:blipFill>
        <a:effectLst/>
      </p:bgPr>
    </p:bg>
    <p:spTree>
      <p:nvGrpSpPr>
        <p:cNvPr id="1" name="Shape 78"/>
        <p:cNvGrpSpPr/>
        <p:nvPr/>
      </p:nvGrpSpPr>
      <p:grpSpPr>
        <a:xfrm>
          <a:off x="0" y="0"/>
          <a:ext cx="0" cy="0"/>
          <a:chOff x="0" y="0"/>
          <a:chExt cx="0" cy="0"/>
        </a:xfrm>
      </p:grpSpPr>
      <p:sp>
        <p:nvSpPr>
          <p:cNvPr id="79" name="Google Shape;79;p12"/>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2"/>
          <p:cNvSpPr/>
          <p:nvPr/>
        </p:nvSpPr>
        <p:spPr>
          <a:xfrm>
            <a:off x="11667067" y="5808167"/>
            <a:ext cx="524800" cy="5248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2"/>
          <p:cNvSpPr txBox="1">
            <a:spLocks noGrp="1"/>
          </p:cNvSpPr>
          <p:nvPr>
            <p:ph type="sldNum" idx="12"/>
          </p:nvPr>
        </p:nvSpPr>
        <p:spPr>
          <a:xfrm>
            <a:off x="11667200" y="5808300"/>
            <a:ext cx="524800" cy="524800"/>
          </a:xfrm>
          <a:prstGeom prst="rect">
            <a:avLst/>
          </a:prstGeom>
        </p:spPr>
        <p:txBody>
          <a:bodyPr spcFirstLastPara="1" wrap="square" lIns="91425" tIns="91425" rIns="91425" bIns="91425" anchor="ctr" anchorCtr="0">
            <a:noAutofit/>
          </a:bodyPr>
          <a:lstStyle>
            <a:lvl1pPr lvl="0" rtl="0">
              <a:buNone/>
              <a:defRPr sz="240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63CCC79-CF41-48CE-94F0-00EE57DC7D12}" type="slidenum">
              <a:rPr lang="fr-CA" smtClean="0"/>
              <a:t>‹N°›</a:t>
            </a:fld>
            <a:endParaRPr lang="fr-CA"/>
          </a:p>
        </p:txBody>
      </p:sp>
      <p:sp>
        <p:nvSpPr>
          <p:cNvPr id="82" name="Google Shape;82;p12"/>
          <p:cNvSpPr/>
          <p:nvPr/>
        </p:nvSpPr>
        <p:spPr>
          <a:xfrm>
            <a:off x="1157000" y="524567"/>
            <a:ext cx="1075600" cy="10756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3395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bg>
      <p:bgPr>
        <a:blipFill dpi="0" rotWithShape="1">
          <a:blip r:embed="rId2">
            <a:lum/>
          </a:blip>
          <a:srcRect/>
          <a:stretch>
            <a:fillRect l="-45000" t="-17000" r="45000" b="-17000"/>
          </a:stretch>
        </a:blipFill>
        <a:effectLst/>
      </p:bgPr>
    </p:bg>
    <p:spTree>
      <p:nvGrpSpPr>
        <p:cNvPr id="1" name="Shape 67"/>
        <p:cNvGrpSpPr/>
        <p:nvPr/>
      </p:nvGrpSpPr>
      <p:grpSpPr>
        <a:xfrm>
          <a:off x="0" y="0"/>
          <a:ext cx="0" cy="0"/>
          <a:chOff x="0" y="0"/>
          <a:chExt cx="0" cy="0"/>
        </a:xfrm>
      </p:grpSpPr>
      <p:sp>
        <p:nvSpPr>
          <p:cNvPr id="68" name="Google Shape;68;p10"/>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0"/>
          <p:cNvSpPr/>
          <p:nvPr/>
        </p:nvSpPr>
        <p:spPr>
          <a:xfrm>
            <a:off x="11667067" y="5808167"/>
            <a:ext cx="524800" cy="5248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10"/>
          <p:cNvSpPr/>
          <p:nvPr/>
        </p:nvSpPr>
        <p:spPr>
          <a:xfrm>
            <a:off x="1170000" y="5808167"/>
            <a:ext cx="9972400" cy="524800"/>
          </a:xfrm>
          <a:prstGeom prst="rect">
            <a:avLst/>
          </a:prstGeom>
          <a:solidFill>
            <a:srgbClr val="333F5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0"/>
          <p:cNvSpPr txBox="1">
            <a:spLocks noGrp="1"/>
          </p:cNvSpPr>
          <p:nvPr>
            <p:ph type="body" idx="1"/>
          </p:nvPr>
        </p:nvSpPr>
        <p:spPr>
          <a:xfrm>
            <a:off x="1576267" y="5808267"/>
            <a:ext cx="9566000" cy="524800"/>
          </a:xfrm>
          <a:prstGeom prst="rect">
            <a:avLst/>
          </a:prstGeom>
        </p:spPr>
        <p:txBody>
          <a:bodyPr spcFirstLastPara="1" wrap="square" lIns="91425" tIns="91425" rIns="91425" bIns="91425" anchor="ctr" anchorCtr="0"/>
          <a:lstStyle>
            <a:lvl1pPr marL="609585" lvl="0" indent="-304792">
              <a:spcBef>
                <a:spcPts val="0"/>
              </a:spcBef>
              <a:spcAft>
                <a:spcPts val="0"/>
              </a:spcAft>
              <a:buClr>
                <a:srgbClr val="FFFFFF"/>
              </a:buClr>
              <a:buSzPts val="1600"/>
              <a:buNone/>
              <a:defRPr sz="2667" b="1">
                <a:solidFill>
                  <a:srgbClr val="FFFFFF"/>
                </a:solidFill>
                <a:latin typeface="Tw Cen MT Condensed" panose="020B0606020104020203" pitchFamily="34" charset="0"/>
              </a:defRPr>
            </a:lvl1pPr>
          </a:lstStyle>
          <a:p>
            <a:endParaRPr/>
          </a:p>
        </p:txBody>
      </p:sp>
      <p:sp>
        <p:nvSpPr>
          <p:cNvPr id="72" name="Google Shape;72;p10"/>
          <p:cNvSpPr txBox="1">
            <a:spLocks noGrp="1"/>
          </p:cNvSpPr>
          <p:nvPr>
            <p:ph type="sldNum" idx="12"/>
          </p:nvPr>
        </p:nvSpPr>
        <p:spPr>
          <a:xfrm>
            <a:off x="11667200" y="5808300"/>
            <a:ext cx="524800" cy="524800"/>
          </a:xfrm>
          <a:prstGeom prst="rect">
            <a:avLst/>
          </a:prstGeom>
        </p:spPr>
        <p:txBody>
          <a:bodyPr spcFirstLastPara="1" wrap="square" lIns="91425" tIns="91425" rIns="91425" bIns="91425" anchor="ctr" anchorCtr="0">
            <a:noAutofit/>
          </a:bodyPr>
          <a:lstStyle>
            <a:lvl1pPr lvl="0">
              <a:buNone/>
              <a:defRPr sz="2400">
                <a:latin typeface="Tw Cen MT Condensed" panose="020B0606020104020203"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63CCC79-CF41-48CE-94F0-00EE57DC7D12}" type="slidenum">
              <a:rPr lang="fr-CA" smtClean="0"/>
              <a:t>‹N°›</a:t>
            </a:fld>
            <a:endParaRPr lang="fr-CA"/>
          </a:p>
        </p:txBody>
      </p:sp>
      <p:sp>
        <p:nvSpPr>
          <p:cNvPr id="73" name="Google Shape;73;p10"/>
          <p:cNvSpPr/>
          <p:nvPr/>
        </p:nvSpPr>
        <p:spPr>
          <a:xfrm>
            <a:off x="10617600" y="5808167"/>
            <a:ext cx="524800" cy="5248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7354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COMITÉ DES DIRECTEURS GÉNÉRAUX / PPU DE LA GARE SAINTE-ROSE</a:t>
            </a:r>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4004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71332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r>
              <a:rPr lang="fr-FR"/>
              <a:t>COMITÉ DES DIRECTEURS GÉNÉRAUX / PPU DE LA GARE SAINTE-ROSE</a:t>
            </a:r>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55808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r>
              <a:rPr lang="fr-FR"/>
              <a:t>COMITÉ DES DIRECTEURS GÉNÉRAUX / PPU DE LA GARE SAINTE-ROSE</a:t>
            </a:r>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349601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COMITÉ DES DIRECTEURS GÉNÉRAUX / PPU DE LA GARE SAINTE-ROSE</a:t>
            </a:r>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70095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144892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COMITÉ DES DIRECTEURS GÉNÉRAUX / PPU DE LA GARE SAINTE-ROSE</a:t>
            </a:r>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63CCC79-CF41-48CE-94F0-00EE57DC7D12}" type="slidenum">
              <a:rPr lang="fr-CA" smtClean="0"/>
              <a:t>‹N°›</a:t>
            </a:fld>
            <a:endParaRPr lang="fr-CA"/>
          </a:p>
        </p:txBody>
      </p:sp>
    </p:spTree>
    <p:extLst>
      <p:ext uri="{BB962C8B-B14F-4D97-AF65-F5344CB8AC3E}">
        <p14:creationId xmlns:p14="http://schemas.microsoft.com/office/powerpoint/2010/main" val="26422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0" y="6492875"/>
            <a:ext cx="3810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COMITÉ DES DIRECTEURS GÉNÉRAUX / PPU DE LA GARE SAINTE-ROSE</a:t>
            </a:r>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CCC79-CF41-48CE-94F0-00EE57DC7D12}" type="slidenum">
              <a:rPr lang="fr-CA" smtClean="0"/>
              <a:t>‹N°›</a:t>
            </a:fld>
            <a:endParaRPr lang="fr-CA"/>
          </a:p>
        </p:txBody>
      </p:sp>
    </p:spTree>
    <p:extLst>
      <p:ext uri="{BB962C8B-B14F-4D97-AF65-F5344CB8AC3E}">
        <p14:creationId xmlns:p14="http://schemas.microsoft.com/office/powerpoint/2010/main" val="43235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COMITÉ DES DIRECTEURS GÉNÉRAUX / PPU DE LA GARE SAINTE-ROSE</a:t>
            </a:r>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CCC79-CF41-48CE-94F0-00EE57DC7D12}" type="slidenum">
              <a:rPr lang="fr-CA" smtClean="0"/>
              <a:t>‹N°›</a:t>
            </a:fld>
            <a:endParaRPr lang="fr-CA"/>
          </a:p>
        </p:txBody>
      </p:sp>
    </p:spTree>
    <p:extLst>
      <p:ext uri="{BB962C8B-B14F-4D97-AF65-F5344CB8AC3E}">
        <p14:creationId xmlns:p14="http://schemas.microsoft.com/office/powerpoint/2010/main" val="30802891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Lst>
  <p:transition>
    <p:fade thruBlk="1"/>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4.xml"/><Relationship Id="rId7" Type="http://schemas.openxmlformats.org/officeDocument/2006/relationships/slideLayout" Target="../slideLayouts/slideLayout1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4.png"/><Relationship Id="rId4" Type="http://schemas.openxmlformats.org/officeDocument/2006/relationships/tags" Target="../tags/tag65.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0.xml"/><Relationship Id="rId7"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4.png"/><Relationship Id="rId4" Type="http://schemas.openxmlformats.org/officeDocument/2006/relationships/tags" Target="../tags/tag7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6.xml"/><Relationship Id="rId7"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4.png"/><Relationship Id="rId4" Type="http://schemas.openxmlformats.org/officeDocument/2006/relationships/tags" Target="../tags/tag77.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82.xml"/><Relationship Id="rId7" Type="http://schemas.openxmlformats.org/officeDocument/2006/relationships/slideLayout" Target="../slideLayouts/slideLayout1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4.png"/><Relationship Id="rId4" Type="http://schemas.openxmlformats.org/officeDocument/2006/relationships/tags" Target="../tags/tag83.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88.xml"/><Relationship Id="rId7" Type="http://schemas.openxmlformats.org/officeDocument/2006/relationships/slideLayout" Target="../slideLayouts/slideLayout1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4.png"/><Relationship Id="rId4" Type="http://schemas.openxmlformats.org/officeDocument/2006/relationships/tags" Target="../tags/tag89.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4.xml"/><Relationship Id="rId7" Type="http://schemas.openxmlformats.org/officeDocument/2006/relationships/slideLayout" Target="../slideLayouts/slideLayout1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4.png"/><Relationship Id="rId4" Type="http://schemas.openxmlformats.org/officeDocument/2006/relationships/tags" Target="../tags/tag95.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00.xml"/><Relationship Id="rId7" Type="http://schemas.openxmlformats.org/officeDocument/2006/relationships/slideLayout" Target="../slideLayouts/slideLayout1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4.png"/><Relationship Id="rId4" Type="http://schemas.openxmlformats.org/officeDocument/2006/relationships/tags" Target="../tags/tag101.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6.xml"/><Relationship Id="rId7" Type="http://schemas.openxmlformats.org/officeDocument/2006/relationships/notesSlide" Target="../notesSlides/notesSlide17.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13.xml"/><Relationship Id="rId5" Type="http://schemas.openxmlformats.org/officeDocument/2006/relationships/tags" Target="../tags/tag108.xml"/><Relationship Id="rId10" Type="http://schemas.openxmlformats.org/officeDocument/2006/relationships/image" Target="../media/image8.png"/><Relationship Id="rId4" Type="http://schemas.openxmlformats.org/officeDocument/2006/relationships/tags" Target="../tags/tag107.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notesSlide" Target="../notesSlides/notesSlide18.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13.xml"/><Relationship Id="rId5" Type="http://schemas.openxmlformats.org/officeDocument/2006/relationships/tags" Target="../tags/tag113.xml"/><Relationship Id="rId10" Type="http://schemas.openxmlformats.org/officeDocument/2006/relationships/image" Target="../media/image9.png"/><Relationship Id="rId4" Type="http://schemas.openxmlformats.org/officeDocument/2006/relationships/tags" Target="../tags/tag112.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6.xml"/><Relationship Id="rId7" Type="http://schemas.openxmlformats.org/officeDocument/2006/relationships/notesSlide" Target="../notesSlides/notesSlide19.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13.xml"/><Relationship Id="rId5" Type="http://schemas.openxmlformats.org/officeDocument/2006/relationships/tags" Target="../tags/tag118.xml"/><Relationship Id="rId10" Type="http://schemas.openxmlformats.org/officeDocument/2006/relationships/image" Target="../media/image10.png"/><Relationship Id="rId4" Type="http://schemas.openxmlformats.org/officeDocument/2006/relationships/tags" Target="../tags/tag117.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2.xml"/><Relationship Id="rId5" Type="http://schemas.openxmlformats.org/officeDocument/2006/relationships/tags" Target="../tags/tag9.xml"/><Relationship Id="rId10" Type="http://schemas.openxmlformats.org/officeDocument/2006/relationships/slideLayout" Target="../slideLayouts/slideLayout13.xml"/><Relationship Id="rId4" Type="http://schemas.openxmlformats.org/officeDocument/2006/relationships/tags" Target="../tags/tag8.xml"/><Relationship Id="rId9" Type="http://schemas.openxmlformats.org/officeDocument/2006/relationships/tags" Target="../tags/tag1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21.xml"/><Relationship Id="rId7" Type="http://schemas.openxmlformats.org/officeDocument/2006/relationships/slideLayout" Target="../slideLayouts/slideLayout13.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4.png"/><Relationship Id="rId4" Type="http://schemas.openxmlformats.org/officeDocument/2006/relationships/tags" Target="../tags/tag122.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7.xml"/><Relationship Id="rId7" Type="http://schemas.openxmlformats.org/officeDocument/2006/relationships/notesSlide" Target="../notesSlides/notesSlide2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13.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2.xml"/><Relationship Id="rId7" Type="http://schemas.openxmlformats.org/officeDocument/2006/relationships/image" Target="../media/image5.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133.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6.xml"/><Relationship Id="rId7" Type="http://schemas.openxmlformats.org/officeDocument/2006/relationships/image" Target="../media/image5.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137.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0.xml"/><Relationship Id="rId7" Type="http://schemas.openxmlformats.org/officeDocument/2006/relationships/notesSlide" Target="../notesSlides/notesSlide2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1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45.xml"/><Relationship Id="rId7"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4.png"/><Relationship Id="rId4" Type="http://schemas.openxmlformats.org/officeDocument/2006/relationships/tags" Target="../tags/tag146.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3.xml"/><Relationship Id="rId7"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27.xml"/><Relationship Id="rId5" Type="http://schemas.openxmlformats.org/officeDocument/2006/relationships/slideLayout" Target="../slideLayouts/slideLayout13.xml"/><Relationship Id="rId4" Type="http://schemas.openxmlformats.org/officeDocument/2006/relationships/tags" Target="../tags/tag154.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7.xml"/><Relationship Id="rId7" Type="http://schemas.openxmlformats.org/officeDocument/2006/relationships/image" Target="../media/image5.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8.xml"/><Relationship Id="rId5" Type="http://schemas.openxmlformats.org/officeDocument/2006/relationships/slideLayout" Target="../slideLayouts/slideLayout13.xml"/><Relationship Id="rId4" Type="http://schemas.openxmlformats.org/officeDocument/2006/relationships/tags" Target="../tags/tag158.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1.xml"/><Relationship Id="rId7" Type="http://schemas.openxmlformats.org/officeDocument/2006/relationships/image" Target="../media/image5.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9.xml"/><Relationship Id="rId5" Type="http://schemas.openxmlformats.org/officeDocument/2006/relationships/slideLayout" Target="../slideLayouts/slideLayout13.xml"/><Relationship Id="rId4" Type="http://schemas.openxmlformats.org/officeDocument/2006/relationships/tags" Target="../tags/tag16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5.xml"/><Relationship Id="rId7" Type="http://schemas.openxmlformats.org/officeDocument/2006/relationships/image" Target="../media/image5.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0.xml"/><Relationship Id="rId5" Type="http://schemas.openxmlformats.org/officeDocument/2006/relationships/slideLayout" Target="../slideLayouts/slideLayout13.xml"/><Relationship Id="rId4" Type="http://schemas.openxmlformats.org/officeDocument/2006/relationships/tags" Target="../tags/tag16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67.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1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image" Target="../media/image4.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5.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png"/><Relationship Id="rId5" Type="http://schemas.openxmlformats.org/officeDocument/2006/relationships/tags" Target="../tags/tag32.xml"/><Relationship Id="rId10" Type="http://schemas.openxmlformats.org/officeDocument/2006/relationships/image" Target="../media/image5.png"/><Relationship Id="rId4" Type="http://schemas.openxmlformats.org/officeDocument/2006/relationships/tags" Target="../tags/tag3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7.xml"/><Relationship Id="rId7"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4.png"/><Relationship Id="rId4" Type="http://schemas.openxmlformats.org/officeDocument/2006/relationships/tags" Target="../tags/tag38.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4.png"/><Relationship Id="rId5" Type="http://schemas.openxmlformats.org/officeDocument/2006/relationships/tags" Target="../tags/tag45.xml"/><Relationship Id="rId10" Type="http://schemas.openxmlformats.org/officeDocument/2006/relationships/image" Target="../media/image5.png"/><Relationship Id="rId4" Type="http://schemas.openxmlformats.org/officeDocument/2006/relationships/tags" Target="../tags/tag4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7.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4.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5.png"/><Relationship Id="rId5" Type="http://schemas.openxmlformats.org/officeDocument/2006/relationships/tags" Target="../tags/tag52.xml"/><Relationship Id="rId10" Type="http://schemas.openxmlformats.org/officeDocument/2006/relationships/notesSlide" Target="../notesSlides/notesSlide8.xml"/><Relationship Id="rId4" Type="http://schemas.openxmlformats.org/officeDocument/2006/relationships/tags" Target="../tags/tag51.xml"/><Relationship Id="rId9"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8.xml"/><Relationship Id="rId7" Type="http://schemas.openxmlformats.org/officeDocument/2006/relationships/slideLayout" Target="../slideLayouts/slideLayout1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4.png"/><Relationship Id="rId4" Type="http://schemas.openxmlformats.org/officeDocument/2006/relationships/tags" Target="../tags/tag5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4818490" y="0"/>
            <a:ext cx="7373510" cy="6858000"/>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40000" algn="ctr">
              <a:defRPr sz="4000" b="1" cap="small">
                <a:solidFill>
                  <a:schemeClr val="lt1"/>
                </a:solidFill>
                <a:latin typeface="Tw Cen MT Condensed" panose="020B06060201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CA" sz="3200" dirty="0">
                <a:latin typeface="Roboto" panose="02000000000000000000" pitchFamily="2" charset="0"/>
                <a:ea typeface="Roboto" panose="02000000000000000000" pitchFamily="2" charset="0"/>
                <a:sym typeface="Barlow"/>
              </a:rPr>
              <a:t>ASSEMBLÉE PUBLIQUE DE CONSULTATION</a:t>
            </a:r>
          </a:p>
          <a:p>
            <a:pPr algn="l"/>
            <a:endParaRPr lang="fr-CA" sz="3200" b="0" dirty="0">
              <a:latin typeface="Roboto" panose="02000000000000000000" pitchFamily="2" charset="0"/>
              <a:ea typeface="Roboto" panose="02000000000000000000" pitchFamily="2" charset="0"/>
              <a:sym typeface="Barlow"/>
            </a:endParaRPr>
          </a:p>
          <a:p>
            <a:pPr algn="l"/>
            <a:r>
              <a:rPr lang="fr-CA" sz="2400" b="0" cap="none" dirty="0">
                <a:latin typeface="Roboto" panose="02000000000000000000" pitchFamily="2" charset="0"/>
                <a:ea typeface="Roboto" panose="02000000000000000000" pitchFamily="2" charset="0"/>
                <a:sym typeface="Barlow"/>
              </a:rPr>
              <a:t>Projets de règlements n° 486-2025, 487-2025 et 488-2025 amendant le règlement d’urbanisme (Règlement de régie interne n° 144-94)</a:t>
            </a:r>
            <a:endParaRPr lang="fr-CA" sz="1800" b="0" cap="none" dirty="0">
              <a:latin typeface="Roboto" panose="02000000000000000000" pitchFamily="2" charset="0"/>
              <a:ea typeface="Roboto" panose="02000000000000000000" pitchFamily="2" charset="0"/>
              <a:sym typeface="Barlow"/>
            </a:endParaRPr>
          </a:p>
        </p:txBody>
      </p:sp>
      <p:pic>
        <p:nvPicPr>
          <p:cNvPr id="7" name="Image 6">
            <a:extLst>
              <a:ext uri="{FF2B5EF4-FFF2-40B4-BE49-F238E27FC236}">
                <a16:creationId xmlns:a16="http://schemas.microsoft.com/office/drawing/2014/main" id="{24C7D3FB-3017-48E7-A5AF-81B5D4CB4A7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575378" y="3594461"/>
            <a:ext cx="1667734" cy="359490"/>
          </a:xfrm>
          <a:prstGeom prst="rect">
            <a:avLst/>
          </a:prstGeom>
        </p:spPr>
      </p:pic>
      <p:sp>
        <p:nvSpPr>
          <p:cNvPr id="11" name="ZoneTexte 10">
            <a:extLst>
              <a:ext uri="{FF2B5EF4-FFF2-40B4-BE49-F238E27FC236}">
                <a16:creationId xmlns:a16="http://schemas.microsoft.com/office/drawing/2014/main" id="{512FBE41-3D4B-BD8B-7B5C-D67081364E16}"/>
              </a:ext>
            </a:extLst>
          </p:cNvPr>
          <p:cNvSpPr txBox="1"/>
          <p:nvPr>
            <p:custDataLst>
              <p:tags r:id="rId3"/>
            </p:custDataLst>
          </p:nvPr>
        </p:nvSpPr>
        <p:spPr>
          <a:xfrm>
            <a:off x="0" y="5404828"/>
            <a:ext cx="4818490" cy="307777"/>
          </a:xfrm>
          <a:prstGeom prst="rect">
            <a:avLst/>
          </a:prstGeom>
          <a:noFill/>
        </p:spPr>
        <p:txBody>
          <a:bodyPr wrap="square" rtlCol="0">
            <a:spAutoFit/>
          </a:bodyPr>
          <a:lstStyle/>
          <a:p>
            <a:pPr algn="ctr"/>
            <a:r>
              <a:rPr lang="fr-CA" sz="1400" dirty="0">
                <a:latin typeface="Roboto" panose="02000000000000000000" pitchFamily="2" charset="0"/>
                <a:ea typeface="Roboto" panose="02000000000000000000" pitchFamily="2" charset="0"/>
              </a:rPr>
              <a:t>3 mars 2025</a:t>
            </a:r>
          </a:p>
        </p:txBody>
      </p:sp>
      <p:pic>
        <p:nvPicPr>
          <p:cNvPr id="4" name="Image 3">
            <a:extLst>
              <a:ext uri="{FF2B5EF4-FFF2-40B4-BE49-F238E27FC236}">
                <a16:creationId xmlns:a16="http://schemas.microsoft.com/office/drawing/2014/main" id="{6E9B0646-8026-4954-4FB5-C95F1FEE24CA}"/>
              </a:ext>
            </a:extLst>
          </p:cNvPr>
          <p:cNvPicPr>
            <a:picLocks noChangeAspect="1"/>
          </p:cNvPicPr>
          <p:nvPr/>
        </p:nvPicPr>
        <p:blipFill>
          <a:blip r:embed="rId8"/>
          <a:stretch>
            <a:fillRect/>
          </a:stretch>
        </p:blipFill>
        <p:spPr>
          <a:xfrm>
            <a:off x="969312" y="1145395"/>
            <a:ext cx="2879866" cy="1317148"/>
          </a:xfrm>
          <a:prstGeom prst="rect">
            <a:avLst/>
          </a:prstGeom>
          <a:solidFill>
            <a:srgbClr val="E1A246"/>
          </a:solidFill>
        </p:spPr>
      </p:pic>
      <p:sp>
        <p:nvSpPr>
          <p:cNvPr id="2" name="ZoneTexte 1">
            <a:extLst>
              <a:ext uri="{FF2B5EF4-FFF2-40B4-BE49-F238E27FC236}">
                <a16:creationId xmlns:a16="http://schemas.microsoft.com/office/drawing/2014/main" id="{C4B211CD-ACF2-E69A-6BD7-9736C4A60C6F}"/>
              </a:ext>
            </a:extLst>
          </p:cNvPr>
          <p:cNvSpPr txBox="1"/>
          <p:nvPr>
            <p:custDataLst>
              <p:tags r:id="rId4"/>
            </p:custDataLst>
          </p:nvPr>
        </p:nvSpPr>
        <p:spPr>
          <a:xfrm>
            <a:off x="734354" y="4511814"/>
            <a:ext cx="3349782" cy="276999"/>
          </a:xfrm>
          <a:prstGeom prst="rect">
            <a:avLst/>
          </a:prstGeom>
          <a:noFill/>
        </p:spPr>
        <p:txBody>
          <a:bodyPr wrap="square" rtlCol="0">
            <a:spAutoFit/>
          </a:bodyPr>
          <a:lstStyle/>
          <a:p>
            <a:r>
              <a:rPr lang="fr-CA" sz="1200" dirty="0">
                <a:latin typeface="Roboto" panose="02000000000000000000" pitchFamily="2" charset="0"/>
                <a:ea typeface="Roboto" panose="02000000000000000000" pitchFamily="2" charset="0"/>
              </a:rPr>
              <a:t>Présentation par : Alexandre Keenan, urbaniste</a:t>
            </a:r>
          </a:p>
        </p:txBody>
      </p:sp>
    </p:spTree>
    <p:extLst>
      <p:ext uri="{BB962C8B-B14F-4D97-AF65-F5344CB8AC3E}">
        <p14:creationId xmlns:p14="http://schemas.microsoft.com/office/powerpoint/2010/main" val="25123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C091-DA29-C2BE-7C79-ABCF29C8273F}"/>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76EF5F34-B1A1-8ED8-D9BA-3CE475461604}"/>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E6443067-D3C1-9AF5-8070-5DCEDF18DF4B}"/>
              </a:ext>
            </a:extLst>
          </p:cNvPr>
          <p:cNvSpPr>
            <a:spLocks noGrp="1"/>
          </p:cNvSpPr>
          <p:nvPr>
            <p:ph type="sldNum" sz="quarter" idx="12"/>
            <p:custDataLst>
              <p:tags r:id="rId2"/>
            </p:custDataLst>
          </p:nvPr>
        </p:nvSpPr>
        <p:spPr/>
        <p:txBody>
          <a:bodyPr/>
          <a:lstStyle/>
          <a:p>
            <a:fld id="{88E4B449-B641-4002-B896-6D7F2E229F31}" type="slidenum">
              <a:rPr lang="fr-CA" smtClean="0"/>
              <a:t>10</a:t>
            </a:fld>
            <a:endParaRPr lang="fr-CA"/>
          </a:p>
        </p:txBody>
      </p:sp>
      <p:pic>
        <p:nvPicPr>
          <p:cNvPr id="4" name="Image 3">
            <a:extLst>
              <a:ext uri="{FF2B5EF4-FFF2-40B4-BE49-F238E27FC236}">
                <a16:creationId xmlns:a16="http://schemas.microsoft.com/office/drawing/2014/main" id="{BC311D28-2E9F-243A-F736-48E15FD4008A}"/>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71B55BB9-09BF-AAEB-52D8-08078E4C54C7}"/>
              </a:ext>
            </a:extLst>
          </p:cNvPr>
          <p:cNvSpPr txBox="1"/>
          <p:nvPr>
            <p:custDataLst>
              <p:tags r:id="rId4"/>
            </p:custDataLst>
          </p:nvPr>
        </p:nvSpPr>
        <p:spPr>
          <a:xfrm>
            <a:off x="264898" y="1908485"/>
            <a:ext cx="11098352" cy="2616101"/>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a:t>
            </a:r>
            <a:r>
              <a:rPr lang="fr-CA" b="1" dirty="0">
                <a:latin typeface="Roboto" panose="02000000000000000000" pitchFamily="2" charset="0"/>
                <a:ea typeface="Roboto" panose="02000000000000000000" pitchFamily="2" charset="0"/>
              </a:rPr>
              <a:t>4</a:t>
            </a:r>
            <a:r>
              <a:rPr lang="fr-CA" sz="1800" b="1" dirty="0">
                <a:effectLst/>
                <a:latin typeface="Roboto" panose="02000000000000000000" pitchFamily="2" charset="0"/>
                <a:ea typeface="Roboto" panose="02000000000000000000" pitchFamily="2" charset="0"/>
              </a:rPr>
              <a:t>	Mesures de protection des arbres lors des travaux</a:t>
            </a:r>
          </a:p>
          <a:p>
            <a:pPr algn="just"/>
            <a:endParaRPr lang="fr-CA" b="1" dirty="0">
              <a:latin typeface="Roboto" panose="02000000000000000000" pitchFamily="2" charset="0"/>
              <a:ea typeface="Roboto" panose="02000000000000000000" pitchFamily="2" charset="0"/>
            </a:endParaRPr>
          </a:p>
          <a:p>
            <a:pPr algn="just"/>
            <a:r>
              <a:rPr lang="fr-CA" sz="1800" i="1" dirty="0">
                <a:effectLst/>
                <a:latin typeface="Roboto" panose="02000000000000000000" pitchFamily="2" charset="0"/>
                <a:ea typeface="Roboto" panose="02000000000000000000" pitchFamily="2" charset="0"/>
              </a:rPr>
              <a:t>Lors de travaux, les arbres doivent être protégés par une ceinture de sauvegarde qui prend une forme cylindrique ayant un (1) mètre de profondeur et un rayon égal à dix (10) fois le diamètre de la tige mesuré à 1,3 mètre du sol.</a:t>
            </a:r>
            <a:endParaRPr lang="fr-CA" sz="2000" i="1"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30AC858F-31AF-6CFD-66F7-9BABC3A9FEAD}"/>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74941246-162A-AA74-9082-7A88E02C996D}"/>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905B3CDC-3EE1-9991-A83A-88A8EEC77B38}"/>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39102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9947-8565-3F02-EAB0-8538DB62EB12}"/>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4AA2C5E0-90AF-88E8-C5A4-119533D358AB}"/>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C473F689-1E8C-62C2-27CF-A44F5C1859AA}"/>
              </a:ext>
            </a:extLst>
          </p:cNvPr>
          <p:cNvSpPr>
            <a:spLocks noGrp="1"/>
          </p:cNvSpPr>
          <p:nvPr>
            <p:ph type="sldNum" sz="quarter" idx="12"/>
            <p:custDataLst>
              <p:tags r:id="rId2"/>
            </p:custDataLst>
          </p:nvPr>
        </p:nvSpPr>
        <p:spPr/>
        <p:txBody>
          <a:bodyPr/>
          <a:lstStyle/>
          <a:p>
            <a:fld id="{88E4B449-B641-4002-B896-6D7F2E229F31}" type="slidenum">
              <a:rPr lang="fr-CA" smtClean="0"/>
              <a:t>11</a:t>
            </a:fld>
            <a:endParaRPr lang="fr-CA"/>
          </a:p>
        </p:txBody>
      </p:sp>
      <p:pic>
        <p:nvPicPr>
          <p:cNvPr id="4" name="Image 3">
            <a:extLst>
              <a:ext uri="{FF2B5EF4-FFF2-40B4-BE49-F238E27FC236}">
                <a16:creationId xmlns:a16="http://schemas.microsoft.com/office/drawing/2014/main" id="{258EEB53-19EB-AAB3-2FB6-59FEA993B558}"/>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CC1FD4A7-8240-A51F-5366-E84777E7F7D4}"/>
              </a:ext>
            </a:extLst>
          </p:cNvPr>
          <p:cNvSpPr txBox="1"/>
          <p:nvPr>
            <p:custDataLst>
              <p:tags r:id="rId4"/>
            </p:custDataLst>
          </p:nvPr>
        </p:nvSpPr>
        <p:spPr>
          <a:xfrm>
            <a:off x="264898" y="1908485"/>
            <a:ext cx="11098352" cy="3508653"/>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a:t>
            </a:r>
            <a:r>
              <a:rPr lang="fr-CA" b="1" dirty="0">
                <a:latin typeface="Roboto" panose="02000000000000000000" pitchFamily="2" charset="0"/>
                <a:ea typeface="Roboto" panose="02000000000000000000" pitchFamily="2" charset="0"/>
              </a:rPr>
              <a:t>5</a:t>
            </a:r>
            <a:r>
              <a:rPr lang="fr-CA" sz="1800" b="1" dirty="0">
                <a:effectLst/>
                <a:latin typeface="Roboto" panose="02000000000000000000" pitchFamily="2" charset="0"/>
                <a:ea typeface="Roboto" panose="02000000000000000000" pitchFamily="2" charset="0"/>
              </a:rPr>
              <a:t>	Élagage</a:t>
            </a: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Nouvelles dispositions concernant le type d’élagage possible.</a:t>
            </a:r>
          </a:p>
          <a:p>
            <a:pPr marL="285750" indent="-285750" algn="just">
              <a:buFont typeface="Arial" panose="020B0604020202020204" pitchFamily="34" charset="0"/>
              <a:buChar char="•"/>
            </a:pPr>
            <a:endParaRPr lang="fr-CA" sz="2000" i="1" dirty="0">
              <a:effectLst/>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sz="1800" dirty="0">
                <a:effectLst/>
                <a:latin typeface="Arial" panose="020B0604020202020204" pitchFamily="34" charset="0"/>
                <a:ea typeface="Calibri" panose="020F0502020204030204" pitchFamily="34" charset="0"/>
              </a:rPr>
              <a:t>Un élagage d’arbre ne peut excéder 20 % du volume de la couronne vivante en une seule opération et dans la même année. </a:t>
            </a:r>
            <a:endParaRPr lang="fr-CA" sz="2000" i="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Exceptions prévues en cas de risque à la sécurité publique ou sur recommandation d’un professionnel.</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fr-CA" sz="2000" i="1"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62FAE444-43DB-1869-7E9A-97BB075C20E6}"/>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B14EA75C-335D-6A04-7D04-0D7421B9E999}"/>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D08884A5-4F87-8954-201C-D8E7FB10469C}"/>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325593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0D45C-CC01-3FC3-B6C1-5C7D7E34A291}"/>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11D8C66A-8C97-08FE-A406-4F4018468093}"/>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BB043D38-A02E-7C84-1589-C291FF4DC1A5}"/>
              </a:ext>
            </a:extLst>
          </p:cNvPr>
          <p:cNvSpPr>
            <a:spLocks noGrp="1"/>
          </p:cNvSpPr>
          <p:nvPr>
            <p:ph type="sldNum" sz="quarter" idx="12"/>
            <p:custDataLst>
              <p:tags r:id="rId2"/>
            </p:custDataLst>
          </p:nvPr>
        </p:nvSpPr>
        <p:spPr/>
        <p:txBody>
          <a:bodyPr/>
          <a:lstStyle/>
          <a:p>
            <a:fld id="{88E4B449-B641-4002-B896-6D7F2E229F31}" type="slidenum">
              <a:rPr lang="fr-CA" smtClean="0"/>
              <a:t>12</a:t>
            </a:fld>
            <a:endParaRPr lang="fr-CA"/>
          </a:p>
        </p:txBody>
      </p:sp>
      <p:pic>
        <p:nvPicPr>
          <p:cNvPr id="4" name="Image 3">
            <a:extLst>
              <a:ext uri="{FF2B5EF4-FFF2-40B4-BE49-F238E27FC236}">
                <a16:creationId xmlns:a16="http://schemas.microsoft.com/office/drawing/2014/main" id="{3699EF94-0AB6-770D-21A0-BC12764DA92A}"/>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99FE8634-F4C5-A1A0-18E8-74BD00E79348}"/>
              </a:ext>
            </a:extLst>
          </p:cNvPr>
          <p:cNvSpPr txBox="1"/>
          <p:nvPr>
            <p:custDataLst>
              <p:tags r:id="rId4"/>
            </p:custDataLst>
          </p:nvPr>
        </p:nvSpPr>
        <p:spPr>
          <a:xfrm>
            <a:off x="264898" y="1908485"/>
            <a:ext cx="11098352" cy="3170099"/>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6.7.6	</a:t>
            </a:r>
            <a:r>
              <a:rPr lang="fr-CA" b="1" dirty="0">
                <a:latin typeface="Roboto" panose="02000000000000000000" pitchFamily="2" charset="0"/>
                <a:ea typeface="Roboto" panose="02000000000000000000" pitchFamily="2" charset="0"/>
              </a:rPr>
              <a:t>Plantations et restrictions</a:t>
            </a:r>
            <a:endParaRPr lang="fr-CA" sz="1800" b="1" dirty="0">
              <a:effectLst/>
              <a:latin typeface="Roboto" panose="02000000000000000000" pitchFamily="2" charset="0"/>
              <a:ea typeface="Roboto" panose="02000000000000000000" pitchFamily="2" charset="0"/>
            </a:endParaRP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effectLst/>
                <a:latin typeface="Roboto" panose="02000000000000000000" pitchFamily="2" charset="0"/>
                <a:ea typeface="Roboto" panose="02000000000000000000" pitchFamily="2" charset="0"/>
              </a:rPr>
              <a:t>Conditions à respecter lors d’une plantation exigée au présent règlement.</a:t>
            </a:r>
          </a:p>
          <a:p>
            <a:pPr marL="742950" lvl="1" indent="-285750" algn="just">
              <a:buFont typeface="Arial" panose="020B0604020202020204" pitchFamily="34" charset="0"/>
              <a:buChar char="•"/>
            </a:pPr>
            <a:endParaRPr lang="fr-CA" i="1" dirty="0">
              <a:latin typeface="Roboto" panose="02000000000000000000" pitchFamily="2" charset="0"/>
              <a:ea typeface="Roboto" panose="02000000000000000000" pitchFamily="2" charset="0"/>
            </a:endParaRPr>
          </a:p>
          <a:p>
            <a:pPr marL="742950" lvl="1"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Tout arbre doit être muni d’un tuteur…</a:t>
            </a:r>
          </a:p>
          <a:p>
            <a:pPr marL="742950" lvl="1" indent="-285750" algn="just">
              <a:buFont typeface="Arial" panose="020B0604020202020204" pitchFamily="34" charset="0"/>
              <a:buChar char="•"/>
            </a:pPr>
            <a:r>
              <a:rPr lang="fr-CA" i="1" dirty="0">
                <a:effectLst/>
                <a:latin typeface="Roboto" panose="02000000000000000000" pitchFamily="2" charset="0"/>
                <a:ea typeface="Roboto" panose="02000000000000000000" pitchFamily="2" charset="0"/>
              </a:rPr>
              <a:t>La plantation doit être effectué 24 mois suivant les travaux…</a:t>
            </a:r>
          </a:p>
          <a:p>
            <a:pPr marL="742950" lvl="1" indent="-285750" algn="just">
              <a:buFont typeface="Arial" panose="020B0604020202020204" pitchFamily="34" charset="0"/>
              <a:buChar char="•"/>
            </a:pPr>
            <a:r>
              <a:rPr lang="fr-CA" i="1" dirty="0">
                <a:effectLst/>
                <a:latin typeface="Roboto" panose="02000000000000000000" pitchFamily="2" charset="0"/>
                <a:ea typeface="Roboto" panose="02000000000000000000" pitchFamily="2" charset="0"/>
              </a:rPr>
              <a:t>Le triangle d</a:t>
            </a:r>
            <a:r>
              <a:rPr lang="fr-CA" i="1" dirty="0">
                <a:latin typeface="Roboto" panose="02000000000000000000" pitchFamily="2" charset="0"/>
                <a:ea typeface="Roboto" panose="02000000000000000000" pitchFamily="2" charset="0"/>
              </a:rPr>
              <a:t>e visibilité doit demeurer libre de toute plantation…</a:t>
            </a:r>
            <a:endParaRPr lang="fr-CA" i="1"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BE44F7FD-7BD0-BCA9-7995-8F21E6F46CCE}"/>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2652409A-1555-453C-8CFB-4A033AF9DF74}"/>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23C9F484-6AB2-0A22-EDEE-ED269E4DCE1D}"/>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20622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7519-46CF-B8C5-F7DA-A8C45B6E0F1D}"/>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C673031B-642D-4C31-D81C-74A00DBF6386}"/>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F0C574E5-BC1A-2552-D094-8F7FD951BA04}"/>
              </a:ext>
            </a:extLst>
          </p:cNvPr>
          <p:cNvSpPr>
            <a:spLocks noGrp="1"/>
          </p:cNvSpPr>
          <p:nvPr>
            <p:ph type="sldNum" sz="quarter" idx="12"/>
            <p:custDataLst>
              <p:tags r:id="rId2"/>
            </p:custDataLst>
          </p:nvPr>
        </p:nvSpPr>
        <p:spPr/>
        <p:txBody>
          <a:bodyPr/>
          <a:lstStyle/>
          <a:p>
            <a:fld id="{88E4B449-B641-4002-B896-6D7F2E229F31}" type="slidenum">
              <a:rPr lang="fr-CA" smtClean="0"/>
              <a:t>13</a:t>
            </a:fld>
            <a:endParaRPr lang="fr-CA"/>
          </a:p>
        </p:txBody>
      </p:sp>
      <p:pic>
        <p:nvPicPr>
          <p:cNvPr id="4" name="Image 3">
            <a:extLst>
              <a:ext uri="{FF2B5EF4-FFF2-40B4-BE49-F238E27FC236}">
                <a16:creationId xmlns:a16="http://schemas.microsoft.com/office/drawing/2014/main" id="{44AF98C6-E86C-53D1-469C-06613163E224}"/>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315A91BC-D7FB-F3B5-C817-523F0353A998}"/>
              </a:ext>
            </a:extLst>
          </p:cNvPr>
          <p:cNvSpPr txBox="1"/>
          <p:nvPr>
            <p:custDataLst>
              <p:tags r:id="rId4"/>
            </p:custDataLst>
          </p:nvPr>
        </p:nvSpPr>
        <p:spPr>
          <a:xfrm>
            <a:off x="264898" y="1908485"/>
            <a:ext cx="11098352" cy="2893100"/>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6.7.7	Plantations prohibées</a:t>
            </a: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effectLst/>
                <a:latin typeface="Roboto" panose="02000000000000000000" pitchFamily="2" charset="0"/>
                <a:ea typeface="Roboto" panose="02000000000000000000" pitchFamily="2" charset="0"/>
              </a:rPr>
              <a:t>Espèces d’arbres prohibés à moins de 15 mètres d’un bâtiment principal, d’une limite de terrain de l’emprise d’une rue, d’une infrastructure et conduite souterraine de services publics ou d’une installation sanitaire ;</a:t>
            </a:r>
          </a:p>
          <a:p>
            <a:pPr marL="285750" indent="-285750" algn="just">
              <a:buFont typeface="Arial" panose="020B0604020202020204" pitchFamily="34" charset="0"/>
              <a:buChar char="•"/>
            </a:pPr>
            <a:r>
              <a:rPr lang="fr-CA" i="1" dirty="0">
                <a:effectLst/>
                <a:latin typeface="Roboto" panose="02000000000000000000" pitchFamily="2" charset="0"/>
                <a:ea typeface="Roboto" panose="02000000000000000000" pitchFamily="2" charset="0"/>
              </a:rPr>
              <a:t>Essences d’arbres non autorisés dans le cas d’une plantation ou d’une replantation à moins de présenter un contrôle arboricole.</a:t>
            </a:r>
          </a:p>
        </p:txBody>
      </p:sp>
      <p:sp>
        <p:nvSpPr>
          <p:cNvPr id="2" name="Rectangle 1">
            <a:extLst>
              <a:ext uri="{FF2B5EF4-FFF2-40B4-BE49-F238E27FC236}">
                <a16:creationId xmlns:a16="http://schemas.microsoft.com/office/drawing/2014/main" id="{C89C8621-F6CC-6234-BFC0-177BB00DF18A}"/>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26F04DB4-9DE4-D480-93E4-64BEA5DC130A}"/>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16D307EF-5F22-6555-AA98-A2855EA22080}"/>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8360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8622-B131-95C2-8F23-C4FEE64A2017}"/>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E0973E4D-C714-1A32-B3F9-C50E3BD3102C}"/>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72710DC6-A7AB-7891-8B49-7F8EBBBA28EB}"/>
              </a:ext>
            </a:extLst>
          </p:cNvPr>
          <p:cNvSpPr>
            <a:spLocks noGrp="1"/>
          </p:cNvSpPr>
          <p:nvPr>
            <p:ph type="sldNum" sz="quarter" idx="12"/>
            <p:custDataLst>
              <p:tags r:id="rId2"/>
            </p:custDataLst>
          </p:nvPr>
        </p:nvSpPr>
        <p:spPr/>
        <p:txBody>
          <a:bodyPr/>
          <a:lstStyle/>
          <a:p>
            <a:fld id="{88E4B449-B641-4002-B896-6D7F2E229F31}" type="slidenum">
              <a:rPr lang="fr-CA" smtClean="0"/>
              <a:t>14</a:t>
            </a:fld>
            <a:endParaRPr lang="fr-CA"/>
          </a:p>
        </p:txBody>
      </p:sp>
      <p:pic>
        <p:nvPicPr>
          <p:cNvPr id="4" name="Image 3">
            <a:extLst>
              <a:ext uri="{FF2B5EF4-FFF2-40B4-BE49-F238E27FC236}">
                <a16:creationId xmlns:a16="http://schemas.microsoft.com/office/drawing/2014/main" id="{50E72125-329E-27E7-5222-1584A4F1E7C5}"/>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C251F7C5-B6A2-76FD-CB5C-2F9A99ED1505}"/>
              </a:ext>
            </a:extLst>
          </p:cNvPr>
          <p:cNvSpPr txBox="1"/>
          <p:nvPr>
            <p:custDataLst>
              <p:tags r:id="rId4"/>
            </p:custDataLst>
          </p:nvPr>
        </p:nvSpPr>
        <p:spPr>
          <a:xfrm>
            <a:off x="264898" y="1908485"/>
            <a:ext cx="11098352" cy="2893100"/>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6.7.8	Abattages d’arbres</a:t>
            </a:r>
          </a:p>
          <a:p>
            <a:pPr algn="just"/>
            <a:endParaRPr lang="fr-CA" b="1" i="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Interdiction d’abattre un arbre sans autorisation ou déclaration à la Municipalité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Énumération des cas où l’abattage est autorisé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Obligation de remplacer un arbre lorsqu’il est abattu;</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Types de travaux dont les dispositions relatives à l’abattage d’arbres ne s’appliquent pas. </a:t>
            </a:r>
          </a:p>
        </p:txBody>
      </p:sp>
      <p:sp>
        <p:nvSpPr>
          <p:cNvPr id="2" name="Rectangle 1">
            <a:extLst>
              <a:ext uri="{FF2B5EF4-FFF2-40B4-BE49-F238E27FC236}">
                <a16:creationId xmlns:a16="http://schemas.microsoft.com/office/drawing/2014/main" id="{4A99561E-6D05-5CCA-A2E0-1E6C46B24E07}"/>
              </a:ext>
            </a:extLst>
          </p:cNvPr>
          <p:cNvSpPr/>
          <p:nvPr>
            <p:custDataLst>
              <p:tags r:id="rId5"/>
            </p:custDataLst>
          </p:nvPr>
        </p:nvSpPr>
        <p:spPr>
          <a:xfrm>
            <a:off x="40809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56222EEE-F820-5AE3-7358-C889C16D59DD}"/>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D4C9ECD9-3064-1D57-32B4-2FB3621DB14B}"/>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27372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1FAF-58B8-3790-6B4E-45BA8D5D3E9A}"/>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EA484D81-B0A7-6B09-58F9-366A6E54E188}"/>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8EE8DD57-C7FE-C49C-243D-CE62CD5B485F}"/>
              </a:ext>
            </a:extLst>
          </p:cNvPr>
          <p:cNvSpPr>
            <a:spLocks noGrp="1"/>
          </p:cNvSpPr>
          <p:nvPr>
            <p:ph type="sldNum" sz="quarter" idx="12"/>
            <p:custDataLst>
              <p:tags r:id="rId2"/>
            </p:custDataLst>
          </p:nvPr>
        </p:nvSpPr>
        <p:spPr/>
        <p:txBody>
          <a:bodyPr/>
          <a:lstStyle/>
          <a:p>
            <a:fld id="{88E4B449-B641-4002-B896-6D7F2E229F31}" type="slidenum">
              <a:rPr lang="fr-CA" smtClean="0"/>
              <a:t>15</a:t>
            </a:fld>
            <a:endParaRPr lang="fr-CA"/>
          </a:p>
        </p:txBody>
      </p:sp>
      <p:pic>
        <p:nvPicPr>
          <p:cNvPr id="4" name="Image 3">
            <a:extLst>
              <a:ext uri="{FF2B5EF4-FFF2-40B4-BE49-F238E27FC236}">
                <a16:creationId xmlns:a16="http://schemas.microsoft.com/office/drawing/2014/main" id="{FD3839DB-9671-433F-DB4E-7F9AF5FB8BC3}"/>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D0811A14-CF85-AA88-648F-172988BA3AD7}"/>
              </a:ext>
            </a:extLst>
          </p:cNvPr>
          <p:cNvSpPr txBox="1"/>
          <p:nvPr>
            <p:custDataLst>
              <p:tags r:id="rId4"/>
            </p:custDataLst>
          </p:nvPr>
        </p:nvSpPr>
        <p:spPr>
          <a:xfrm>
            <a:off x="264898" y="1908485"/>
            <a:ext cx="11098352" cy="1046440"/>
          </a:xfrm>
          <a:prstGeom prst="rect">
            <a:avLst/>
          </a:prstGeom>
          <a:noFill/>
        </p:spPr>
        <p:txBody>
          <a:bodyPr wrap="square">
            <a:spAutoFit/>
          </a:bodyPr>
          <a:lstStyle/>
          <a:p>
            <a:pPr algn="just"/>
            <a:r>
              <a:rPr lang="fr-CA" sz="1600" u="sng" dirty="0">
                <a:effectLst/>
                <a:latin typeface="Roboto" panose="02000000000000000000" pitchFamily="2" charset="0"/>
                <a:ea typeface="Roboto" panose="02000000000000000000" pitchFamily="2" charset="0"/>
              </a:rPr>
              <a:t>RAPPEL</a:t>
            </a:r>
            <a:r>
              <a:rPr lang="fr-CA" sz="1600" dirty="0">
                <a:effectLst/>
                <a:latin typeface="Roboto" panose="02000000000000000000" pitchFamily="2" charset="0"/>
                <a:ea typeface="Roboto" panose="02000000000000000000" pitchFamily="2" charset="0"/>
              </a:rPr>
              <a:t> : Amendes prévues en cas d’abattage d’arbres fait en contravention de la réglementation municipale:</a:t>
            </a:r>
          </a:p>
          <a:p>
            <a:pPr marL="285750" indent="-285750" algn="just">
              <a:buFont typeface="Arial" panose="020B0604020202020204" pitchFamily="34" charset="0"/>
              <a:buChar char="•"/>
            </a:pPr>
            <a:endParaRPr lang="fr-CA" sz="1600"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sz="1400" dirty="0">
                <a:latin typeface="Roboto" panose="02000000000000000000" pitchFamily="2" charset="0"/>
                <a:ea typeface="Roboto" panose="02000000000000000000" pitchFamily="2" charset="0"/>
              </a:rPr>
              <a:t>C’est la </a:t>
            </a:r>
            <a:r>
              <a:rPr lang="fr-CA" sz="1400" i="1" dirty="0">
                <a:latin typeface="Roboto" panose="02000000000000000000" pitchFamily="2" charset="0"/>
                <a:ea typeface="Roboto" panose="02000000000000000000" pitchFamily="2" charset="0"/>
              </a:rPr>
              <a:t>Loi sur l’aménagement et l’urbanisme </a:t>
            </a:r>
            <a:r>
              <a:rPr lang="fr-CA" sz="1400" dirty="0">
                <a:latin typeface="Roboto" panose="02000000000000000000" pitchFamily="2" charset="0"/>
                <a:ea typeface="Roboto" panose="02000000000000000000" pitchFamily="2" charset="0"/>
              </a:rPr>
              <a:t>(art. 233.1 et 233.1.0.1) qui établit les montants des amendes, et non la réglementation municipale.</a:t>
            </a:r>
          </a:p>
        </p:txBody>
      </p:sp>
      <p:sp>
        <p:nvSpPr>
          <p:cNvPr id="2" name="Rectangle 1">
            <a:extLst>
              <a:ext uri="{FF2B5EF4-FFF2-40B4-BE49-F238E27FC236}">
                <a16:creationId xmlns:a16="http://schemas.microsoft.com/office/drawing/2014/main" id="{39762C33-E1A8-BD07-B599-133E0D3A8BD3}"/>
              </a:ext>
            </a:extLst>
          </p:cNvPr>
          <p:cNvSpPr/>
          <p:nvPr>
            <p:custDataLst>
              <p:tags r:id="rId5"/>
            </p:custDataLst>
          </p:nvPr>
        </p:nvSpPr>
        <p:spPr>
          <a:xfrm>
            <a:off x="40809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E8644E96-130B-C61E-3B8A-307443D574CA}"/>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EACD9859-EEBA-89B0-76BE-7B375DD4C28C}"/>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
        <p:nvSpPr>
          <p:cNvPr id="9" name="ZoneTexte 8">
            <a:extLst>
              <a:ext uri="{FF2B5EF4-FFF2-40B4-BE49-F238E27FC236}">
                <a16:creationId xmlns:a16="http://schemas.microsoft.com/office/drawing/2014/main" id="{EFD4C113-A3F2-758D-16B9-4D173CF7EF00}"/>
              </a:ext>
            </a:extLst>
          </p:cNvPr>
          <p:cNvSpPr txBox="1"/>
          <p:nvPr/>
        </p:nvSpPr>
        <p:spPr>
          <a:xfrm>
            <a:off x="6360942" y="3030862"/>
            <a:ext cx="5002308" cy="3416320"/>
          </a:xfrm>
          <a:prstGeom prst="rect">
            <a:avLst/>
          </a:prstGeom>
          <a:noFill/>
          <a:ln>
            <a:solidFill>
              <a:schemeClr val="tx1"/>
            </a:solidFill>
          </a:ln>
        </p:spPr>
        <p:txBody>
          <a:bodyPr wrap="square" rtlCol="0">
            <a:spAutoFit/>
          </a:bodyPr>
          <a:lstStyle/>
          <a:p>
            <a:r>
              <a:rPr lang="fr-CA" sz="1200" b="1" dirty="0"/>
              <a:t>Abattage illégal effectué en contexte de sylviculture (exploitation forestière)</a:t>
            </a:r>
          </a:p>
          <a:p>
            <a:endParaRPr lang="fr-CA" sz="1200" u="sng" dirty="0"/>
          </a:p>
          <a:p>
            <a:r>
              <a:rPr lang="fr-CA" sz="1200" u="sng" dirty="0"/>
              <a:t>Amende de base </a:t>
            </a:r>
            <a:r>
              <a:rPr lang="fr-CA" sz="1200" dirty="0"/>
              <a:t>: 500 $</a:t>
            </a:r>
          </a:p>
          <a:p>
            <a:endParaRPr lang="fr-CA" sz="1200" dirty="0"/>
          </a:p>
          <a:p>
            <a:r>
              <a:rPr lang="fr-CA" sz="1200" u="sng" dirty="0"/>
              <a:t>Abattage sur une superficie de 1 000 m</a:t>
            </a:r>
            <a:r>
              <a:rPr lang="fr-CA" sz="1200" u="sng" baseline="30000" dirty="0"/>
              <a:t>2</a:t>
            </a:r>
            <a:r>
              <a:rPr lang="fr-CA" sz="1200" u="sng" dirty="0"/>
              <a:t> et moins</a:t>
            </a:r>
          </a:p>
          <a:p>
            <a:endParaRPr lang="fr-CA" sz="1200" dirty="0"/>
          </a:p>
          <a:p>
            <a:r>
              <a:rPr lang="fr-CA" sz="1200" dirty="0"/>
              <a:t>Amende minimale : 100 $</a:t>
            </a:r>
          </a:p>
          <a:p>
            <a:r>
              <a:rPr lang="fr-CA" sz="1200" dirty="0"/>
              <a:t>Amende maximale : 2 500 $</a:t>
            </a:r>
          </a:p>
          <a:p>
            <a:endParaRPr lang="fr-CA" sz="1200" dirty="0"/>
          </a:p>
          <a:p>
            <a:r>
              <a:rPr lang="fr-CA" sz="1200" u="sng" dirty="0"/>
              <a:t>Coupe partielle sur une superficie de plus de 1 000 m</a:t>
            </a:r>
            <a:r>
              <a:rPr lang="fr-CA" sz="1200" u="sng" baseline="30000" dirty="0"/>
              <a:t>2</a:t>
            </a:r>
          </a:p>
          <a:p>
            <a:endParaRPr lang="fr-CA" sz="1200" dirty="0"/>
          </a:p>
          <a:p>
            <a:r>
              <a:rPr lang="fr-CA" sz="1200" dirty="0"/>
              <a:t>Amende minimale par hectare : 5 000 $</a:t>
            </a:r>
          </a:p>
          <a:p>
            <a:r>
              <a:rPr lang="fr-CA" sz="1200" dirty="0"/>
              <a:t>Amende maximale par hectare : 15 000 $</a:t>
            </a:r>
          </a:p>
          <a:p>
            <a:endParaRPr lang="fr-CA" sz="1200" dirty="0"/>
          </a:p>
          <a:p>
            <a:r>
              <a:rPr lang="fr-CA" sz="1200" u="sng" dirty="0"/>
              <a:t>Coupe totale sur une superficie de plus de 1 000 m</a:t>
            </a:r>
            <a:r>
              <a:rPr lang="fr-CA" sz="1200" u="sng" baseline="30000" dirty="0"/>
              <a:t>2</a:t>
            </a:r>
          </a:p>
          <a:p>
            <a:endParaRPr lang="fr-CA" sz="1200" dirty="0"/>
          </a:p>
          <a:p>
            <a:r>
              <a:rPr lang="fr-CA" sz="1200" dirty="0"/>
              <a:t>Amende minimale par hectare : 5 000 $</a:t>
            </a:r>
          </a:p>
          <a:p>
            <a:r>
              <a:rPr lang="fr-CA" sz="1200" dirty="0"/>
              <a:t>Amende maximale par hectare : 30 000 $</a:t>
            </a:r>
          </a:p>
        </p:txBody>
      </p:sp>
      <p:sp>
        <p:nvSpPr>
          <p:cNvPr id="12" name="ZoneTexte 11">
            <a:extLst>
              <a:ext uri="{FF2B5EF4-FFF2-40B4-BE49-F238E27FC236}">
                <a16:creationId xmlns:a16="http://schemas.microsoft.com/office/drawing/2014/main" id="{23727DAA-FEDA-1EFC-C69A-22FEF4BAD230}"/>
              </a:ext>
            </a:extLst>
          </p:cNvPr>
          <p:cNvSpPr txBox="1"/>
          <p:nvPr/>
        </p:nvSpPr>
        <p:spPr>
          <a:xfrm>
            <a:off x="669827" y="3129477"/>
            <a:ext cx="4350407" cy="2492990"/>
          </a:xfrm>
          <a:prstGeom prst="rect">
            <a:avLst/>
          </a:prstGeom>
          <a:noFill/>
          <a:ln>
            <a:solidFill>
              <a:schemeClr val="tx1"/>
            </a:solidFill>
          </a:ln>
        </p:spPr>
        <p:txBody>
          <a:bodyPr wrap="square" rtlCol="0">
            <a:spAutoFit/>
          </a:bodyPr>
          <a:lstStyle/>
          <a:p>
            <a:r>
              <a:rPr lang="fr-CA" sz="1200" b="1" dirty="0"/>
              <a:t>Abattage d’arbres illégal (sur terrain privé)</a:t>
            </a:r>
            <a:endParaRPr lang="fr-CA" sz="1200" u="sng" dirty="0"/>
          </a:p>
          <a:p>
            <a:endParaRPr lang="fr-CA" sz="1200" u="sng" dirty="0"/>
          </a:p>
          <a:p>
            <a:r>
              <a:rPr lang="fr-CA" sz="1200" u="sng" dirty="0"/>
              <a:t>Amende de base </a:t>
            </a:r>
            <a:r>
              <a:rPr lang="fr-CA" sz="1200" dirty="0"/>
              <a:t>: 500 $</a:t>
            </a:r>
          </a:p>
          <a:p>
            <a:endParaRPr lang="fr-CA" sz="1200" dirty="0"/>
          </a:p>
          <a:p>
            <a:r>
              <a:rPr lang="fr-CA" sz="1200" u="sng" dirty="0"/>
              <a:t>Abattage sur une superficie de moins de 10 000 m</a:t>
            </a:r>
            <a:r>
              <a:rPr lang="fr-CA" sz="1200" u="sng" baseline="30000" dirty="0"/>
              <a:t>2 </a:t>
            </a:r>
            <a:r>
              <a:rPr lang="fr-CA" sz="1200" u="sng" dirty="0"/>
              <a:t>(1 hectare)</a:t>
            </a:r>
            <a:endParaRPr lang="fr-CA" sz="1200" dirty="0"/>
          </a:p>
          <a:p>
            <a:endParaRPr lang="fr-CA" sz="1200" dirty="0"/>
          </a:p>
          <a:p>
            <a:r>
              <a:rPr lang="fr-CA" sz="1200" dirty="0"/>
              <a:t>Amende minimale : 500 $ par arbre abattu</a:t>
            </a:r>
          </a:p>
          <a:p>
            <a:r>
              <a:rPr lang="fr-CA" sz="1200" dirty="0"/>
              <a:t>Amende maximale : 1000 $ par arbre abattu</a:t>
            </a:r>
          </a:p>
          <a:p>
            <a:endParaRPr lang="fr-CA" sz="1200" dirty="0"/>
          </a:p>
          <a:p>
            <a:r>
              <a:rPr lang="fr-CA" sz="1200" u="sng" dirty="0"/>
              <a:t>Abattage sur une superficie de 10 000 m</a:t>
            </a:r>
            <a:r>
              <a:rPr lang="fr-CA" sz="1200" u="sng" baseline="30000" dirty="0"/>
              <a:t>2 </a:t>
            </a:r>
            <a:r>
              <a:rPr lang="fr-CA" sz="1200" u="sng" dirty="0"/>
              <a:t>(1 hectare) et plus</a:t>
            </a:r>
            <a:endParaRPr lang="fr-CA" sz="1200" dirty="0"/>
          </a:p>
          <a:p>
            <a:endParaRPr lang="fr-CA" sz="1200" dirty="0"/>
          </a:p>
          <a:p>
            <a:r>
              <a:rPr lang="fr-CA" sz="1200" dirty="0"/>
              <a:t>Amende minimale par hectare déboisé : 15 000 $</a:t>
            </a:r>
          </a:p>
          <a:p>
            <a:r>
              <a:rPr lang="fr-CA" sz="1200" dirty="0"/>
              <a:t>Amende maximale par hectare déboisé : 100 000 $</a:t>
            </a:r>
          </a:p>
        </p:txBody>
      </p:sp>
      <p:sp>
        <p:nvSpPr>
          <p:cNvPr id="13" name="ZoneTexte 12">
            <a:extLst>
              <a:ext uri="{FF2B5EF4-FFF2-40B4-BE49-F238E27FC236}">
                <a16:creationId xmlns:a16="http://schemas.microsoft.com/office/drawing/2014/main" id="{7A77B282-1F37-FD1A-ACAE-B33850E21E34}"/>
              </a:ext>
            </a:extLst>
          </p:cNvPr>
          <p:cNvSpPr txBox="1"/>
          <p:nvPr/>
        </p:nvSpPr>
        <p:spPr>
          <a:xfrm>
            <a:off x="669827" y="6021830"/>
            <a:ext cx="4350407" cy="276999"/>
          </a:xfrm>
          <a:prstGeom prst="rect">
            <a:avLst/>
          </a:prstGeom>
          <a:noFill/>
          <a:ln>
            <a:solidFill>
              <a:schemeClr val="tx1"/>
            </a:solidFill>
          </a:ln>
        </p:spPr>
        <p:txBody>
          <a:bodyPr wrap="square" rtlCol="0">
            <a:spAutoFit/>
          </a:bodyPr>
          <a:lstStyle/>
          <a:p>
            <a:r>
              <a:rPr lang="fr-CA" sz="1200" b="1" dirty="0"/>
              <a:t>En cas de récidive, les montants sont doublés!</a:t>
            </a:r>
            <a:endParaRPr lang="fr-CA" sz="1200" dirty="0"/>
          </a:p>
        </p:txBody>
      </p:sp>
    </p:spTree>
    <p:extLst>
      <p:ext uri="{BB962C8B-B14F-4D97-AF65-F5344CB8AC3E}">
        <p14:creationId xmlns:p14="http://schemas.microsoft.com/office/powerpoint/2010/main" val="236705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AD3B0-DDFE-559C-9EAC-2C0F27193E3F}"/>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1CE8CE27-A732-6ECB-8057-6BA4350EF166}"/>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F8CE2317-D1D7-41CC-0047-3173A9CDD4CC}"/>
              </a:ext>
            </a:extLst>
          </p:cNvPr>
          <p:cNvSpPr>
            <a:spLocks noGrp="1"/>
          </p:cNvSpPr>
          <p:nvPr>
            <p:ph type="sldNum" sz="quarter" idx="12"/>
            <p:custDataLst>
              <p:tags r:id="rId2"/>
            </p:custDataLst>
          </p:nvPr>
        </p:nvSpPr>
        <p:spPr/>
        <p:txBody>
          <a:bodyPr/>
          <a:lstStyle/>
          <a:p>
            <a:fld id="{88E4B449-B641-4002-B896-6D7F2E229F31}" type="slidenum">
              <a:rPr lang="fr-CA" smtClean="0"/>
              <a:t>16</a:t>
            </a:fld>
            <a:endParaRPr lang="fr-CA"/>
          </a:p>
        </p:txBody>
      </p:sp>
      <p:pic>
        <p:nvPicPr>
          <p:cNvPr id="4" name="Image 3">
            <a:extLst>
              <a:ext uri="{FF2B5EF4-FFF2-40B4-BE49-F238E27FC236}">
                <a16:creationId xmlns:a16="http://schemas.microsoft.com/office/drawing/2014/main" id="{61ADCD7F-23C8-D500-3734-BFF3C73441ED}"/>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158E6C51-4FDD-D88C-FC30-313113064A1C}"/>
              </a:ext>
            </a:extLst>
          </p:cNvPr>
          <p:cNvSpPr txBox="1"/>
          <p:nvPr>
            <p:custDataLst>
              <p:tags r:id="rId4"/>
            </p:custDataLst>
          </p:nvPr>
        </p:nvSpPr>
        <p:spPr>
          <a:xfrm>
            <a:off x="264898" y="1908485"/>
            <a:ext cx="11098352" cy="3170099"/>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6.7.9	Dispositions applicables aux zones visées par un pourcentage minimal de conservation de 	superficie boisée ou d’espaces naturels</a:t>
            </a: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Pourcentage du boisé ou de l’espace naturel devant être préservé indiqué dans la grille de spécifications de certaines zones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Abattage pouvant être autorisé selon certaines conditions dans les zones édictées.</a:t>
            </a:r>
          </a:p>
          <a:p>
            <a:pPr marL="285750" indent="-285750" algn="just">
              <a:buFont typeface="Arial" panose="020B0604020202020204" pitchFamily="34" charset="0"/>
              <a:buChar char="•"/>
            </a:pPr>
            <a:endParaRPr lang="fr-CA" dirty="0">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1E32E05B-A7BE-E0D5-452B-29FAA26D4456}"/>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F5BA34B4-9AFF-0A11-DDDC-0626FCC9065C}"/>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D27B5005-9154-334C-0615-B8407C0D5BDC}"/>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425859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18BA-31D3-2FF2-0575-AD6A15606E8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685A065-236E-860E-C4F6-74DCF4E066DA}"/>
              </a:ext>
            </a:extLst>
          </p:cNvPr>
          <p:cNvSpPr>
            <a:spLocks noGrp="1"/>
          </p:cNvSpPr>
          <p:nvPr>
            <p:ph type="sldNum" sz="quarter" idx="12"/>
            <p:custDataLst>
              <p:tags r:id="rId1"/>
            </p:custDataLst>
          </p:nvPr>
        </p:nvSpPr>
        <p:spPr/>
        <p:txBody>
          <a:bodyPr/>
          <a:lstStyle/>
          <a:p>
            <a:fld id="{88E4B449-B641-4002-B896-6D7F2E229F31}" type="slidenum">
              <a:rPr lang="fr-CA" smtClean="0"/>
              <a:t>17</a:t>
            </a:fld>
            <a:endParaRPr lang="fr-CA"/>
          </a:p>
        </p:txBody>
      </p:sp>
      <p:pic>
        <p:nvPicPr>
          <p:cNvPr id="4" name="Image 3">
            <a:extLst>
              <a:ext uri="{FF2B5EF4-FFF2-40B4-BE49-F238E27FC236}">
                <a16:creationId xmlns:a16="http://schemas.microsoft.com/office/drawing/2014/main" id="{4C880632-73EE-CD50-70B5-02C527C9ED94}"/>
              </a:ext>
            </a:extLst>
          </p:cNvPr>
          <p:cNvPicPr>
            <a:picLocks noChangeAspect="1"/>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2" name="Rectangle 1">
            <a:extLst>
              <a:ext uri="{FF2B5EF4-FFF2-40B4-BE49-F238E27FC236}">
                <a16:creationId xmlns:a16="http://schemas.microsoft.com/office/drawing/2014/main" id="{B7EE1788-3B10-C299-3B5D-55FBB960463A}"/>
              </a:ext>
            </a:extLst>
          </p:cNvPr>
          <p:cNvSpPr/>
          <p:nvPr>
            <p:custDataLst>
              <p:tags r:id="rId3"/>
            </p:custDataLst>
          </p:nvPr>
        </p:nvSpPr>
        <p:spPr>
          <a:xfrm>
            <a:off x="233201" y="118318"/>
            <a:ext cx="5286325"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i="1" cap="small" dirty="0">
                <a:latin typeface="Roboto" panose="02000000000000000000" pitchFamily="2" charset="0"/>
                <a:ea typeface="Roboto" panose="02000000000000000000" pitchFamily="2" charset="0"/>
              </a:rPr>
              <a:t>ZONE DE VILLÉGIATURE MIXTE (</a:t>
            </a:r>
            <a:r>
              <a:rPr lang="fr-CA" sz="2000" b="1" i="1" cap="small" dirty="0" err="1">
                <a:latin typeface="Roboto" panose="02000000000000000000" pitchFamily="2" charset="0"/>
                <a:ea typeface="Roboto" panose="02000000000000000000" pitchFamily="2" charset="0"/>
              </a:rPr>
              <a:t>Vm</a:t>
            </a:r>
            <a:r>
              <a:rPr lang="fr-CA" sz="2000" b="1" i="1" cap="small" dirty="0">
                <a:latin typeface="Roboto" panose="02000000000000000000" pitchFamily="2" charset="0"/>
                <a:ea typeface="Roboto" panose="02000000000000000000" pitchFamily="2" charset="0"/>
              </a:rPr>
              <a:t>)</a:t>
            </a:r>
          </a:p>
        </p:txBody>
      </p:sp>
      <p:pic>
        <p:nvPicPr>
          <p:cNvPr id="5" name="Image 4">
            <a:extLst>
              <a:ext uri="{FF2B5EF4-FFF2-40B4-BE49-F238E27FC236}">
                <a16:creationId xmlns:a16="http://schemas.microsoft.com/office/drawing/2014/main" id="{F943286B-9AE0-2FBB-2F0E-8495B617F6B2}"/>
              </a:ext>
            </a:extLst>
          </p:cNvPr>
          <p:cNvPicPr>
            <a:picLocks noChangeAspect="1"/>
          </p:cNvPicPr>
          <p:nvPr/>
        </p:nvPicPr>
        <p:blipFill>
          <a:blip r:embed="rId9"/>
          <a:stretch>
            <a:fillRect/>
          </a:stretch>
        </p:blipFill>
        <p:spPr>
          <a:xfrm>
            <a:off x="10349291" y="272583"/>
            <a:ext cx="1529076" cy="699345"/>
          </a:xfrm>
          <a:prstGeom prst="rect">
            <a:avLst/>
          </a:prstGeom>
        </p:spPr>
      </p:pic>
      <p:pic>
        <p:nvPicPr>
          <p:cNvPr id="7" name="Image 6">
            <a:extLst>
              <a:ext uri="{FF2B5EF4-FFF2-40B4-BE49-F238E27FC236}">
                <a16:creationId xmlns:a16="http://schemas.microsoft.com/office/drawing/2014/main" id="{2A8D4609-65BB-0B2A-4331-D27711F59444}"/>
              </a:ext>
            </a:extLst>
          </p:cNvPr>
          <p:cNvPicPr>
            <a:picLocks noChangeAspect="1"/>
          </p:cNvPicPr>
          <p:nvPr/>
        </p:nvPicPr>
        <p:blipFill>
          <a:blip r:embed="rId10"/>
          <a:stretch>
            <a:fillRect/>
          </a:stretch>
        </p:blipFill>
        <p:spPr>
          <a:xfrm>
            <a:off x="313633" y="850832"/>
            <a:ext cx="7260117" cy="5522826"/>
          </a:xfrm>
          <a:prstGeom prst="rect">
            <a:avLst/>
          </a:prstGeom>
          <a:ln>
            <a:solidFill>
              <a:schemeClr val="tx1"/>
            </a:solidFill>
          </a:ln>
        </p:spPr>
      </p:pic>
      <p:sp>
        <p:nvSpPr>
          <p:cNvPr id="8" name="ZoneTexte 7">
            <a:extLst>
              <a:ext uri="{FF2B5EF4-FFF2-40B4-BE49-F238E27FC236}">
                <a16:creationId xmlns:a16="http://schemas.microsoft.com/office/drawing/2014/main" id="{67A8ADE9-182F-294F-17C5-CF31A78E5FBC}"/>
              </a:ext>
            </a:extLst>
          </p:cNvPr>
          <p:cNvSpPr txBox="1"/>
          <p:nvPr>
            <p:custDataLst>
              <p:tags r:id="rId4"/>
            </p:custDataLst>
          </p:nvPr>
        </p:nvSpPr>
        <p:spPr>
          <a:xfrm>
            <a:off x="7976211" y="1536174"/>
            <a:ext cx="3681819" cy="3785652"/>
          </a:xfrm>
          <a:prstGeom prst="rect">
            <a:avLst/>
          </a:prstGeom>
          <a:noFill/>
        </p:spPr>
        <p:txBody>
          <a:bodyPr wrap="square">
            <a:spAutoFit/>
          </a:bodyPr>
          <a:lstStyle/>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Seulement une zone </a:t>
            </a:r>
            <a:r>
              <a:rPr lang="fr-CA" sz="2000" dirty="0" err="1">
                <a:latin typeface="Roboto" panose="02000000000000000000" pitchFamily="2" charset="0"/>
                <a:ea typeface="Roboto" panose="02000000000000000000" pitchFamily="2" charset="0"/>
              </a:rPr>
              <a:t>Vm</a:t>
            </a:r>
            <a:r>
              <a:rPr lang="fr-CA" sz="2000" dirty="0">
                <a:latin typeface="Roboto" panose="02000000000000000000" pitchFamily="2" charset="0"/>
                <a:ea typeface="Roboto" panose="02000000000000000000" pitchFamily="2" charset="0"/>
              </a:rPr>
              <a:t> sur le territoire;</a:t>
            </a:r>
          </a:p>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Zone Vm-1 située aux abords du lac des Français;</a:t>
            </a:r>
          </a:p>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Comprend les propriétés de la 19</a:t>
            </a:r>
            <a:r>
              <a:rPr lang="fr-CA" sz="2000" baseline="30000" dirty="0">
                <a:latin typeface="Roboto" panose="02000000000000000000" pitchFamily="2" charset="0"/>
                <a:ea typeface="Roboto" panose="02000000000000000000" pitchFamily="2" charset="0"/>
              </a:rPr>
              <a:t>ème</a:t>
            </a:r>
            <a:r>
              <a:rPr lang="fr-CA" sz="2000" dirty="0">
                <a:latin typeface="Roboto" panose="02000000000000000000" pitchFamily="2" charset="0"/>
                <a:ea typeface="Roboto" panose="02000000000000000000" pitchFamily="2" charset="0"/>
              </a:rPr>
              <a:t> rue du Lac-des-Français;</a:t>
            </a:r>
          </a:p>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Comprend les propriétés aux abords du lac des Français aux environs de la 19</a:t>
            </a:r>
            <a:r>
              <a:rPr lang="fr-CA" sz="2000" baseline="30000" dirty="0">
                <a:latin typeface="Roboto" panose="02000000000000000000" pitchFamily="2" charset="0"/>
                <a:ea typeface="Roboto" panose="02000000000000000000" pitchFamily="2" charset="0"/>
              </a:rPr>
              <a:t>ème</a:t>
            </a:r>
            <a:r>
              <a:rPr lang="fr-CA" sz="2000" dirty="0">
                <a:latin typeface="Roboto" panose="02000000000000000000" pitchFamily="2" charset="0"/>
                <a:ea typeface="Roboto" panose="02000000000000000000" pitchFamily="2" charset="0"/>
              </a:rPr>
              <a:t> rue du Lac-des-Français.</a:t>
            </a:r>
          </a:p>
        </p:txBody>
      </p:sp>
      <p:sp>
        <p:nvSpPr>
          <p:cNvPr id="9" name="ZoneTexte 8">
            <a:extLst>
              <a:ext uri="{FF2B5EF4-FFF2-40B4-BE49-F238E27FC236}">
                <a16:creationId xmlns:a16="http://schemas.microsoft.com/office/drawing/2014/main" id="{F51FCFF8-D9C6-ED40-3C11-996BD294D59B}"/>
              </a:ext>
            </a:extLst>
          </p:cNvPr>
          <p:cNvSpPr txBox="1"/>
          <p:nvPr>
            <p:custDataLst>
              <p:tags r:id="rId5"/>
            </p:custDataLst>
          </p:nvPr>
        </p:nvSpPr>
        <p:spPr>
          <a:xfrm>
            <a:off x="453180" y="5853279"/>
            <a:ext cx="3166701" cy="307777"/>
          </a:xfrm>
          <a:prstGeom prst="rect">
            <a:avLst/>
          </a:prstGeom>
          <a:solidFill>
            <a:schemeClr val="bg1"/>
          </a:solidFill>
          <a:ln>
            <a:solidFill>
              <a:schemeClr val="tx1"/>
            </a:solidFill>
          </a:ln>
        </p:spPr>
        <p:txBody>
          <a:bodyPr wrap="square">
            <a:spAutoFit/>
          </a:bodyPr>
          <a:lstStyle/>
          <a:p>
            <a:r>
              <a:rPr lang="fr-CA" sz="1400" dirty="0">
                <a:latin typeface="Roboto" panose="02000000000000000000" pitchFamily="2" charset="0"/>
                <a:ea typeface="Roboto" panose="02000000000000000000" pitchFamily="2" charset="0"/>
              </a:rPr>
              <a:t>Extrait du plan de zonage en vigueur</a:t>
            </a:r>
          </a:p>
        </p:txBody>
      </p:sp>
    </p:spTree>
    <p:extLst>
      <p:ext uri="{BB962C8B-B14F-4D97-AF65-F5344CB8AC3E}">
        <p14:creationId xmlns:p14="http://schemas.microsoft.com/office/powerpoint/2010/main" val="423989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CDB0-7392-DFFB-8EB3-E0776EDA034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44C44A4-8CD3-5068-61B9-6D2790E7AE9E}"/>
              </a:ext>
            </a:extLst>
          </p:cNvPr>
          <p:cNvSpPr>
            <a:spLocks noGrp="1"/>
          </p:cNvSpPr>
          <p:nvPr>
            <p:ph type="sldNum" sz="quarter" idx="12"/>
            <p:custDataLst>
              <p:tags r:id="rId1"/>
            </p:custDataLst>
          </p:nvPr>
        </p:nvSpPr>
        <p:spPr/>
        <p:txBody>
          <a:bodyPr/>
          <a:lstStyle/>
          <a:p>
            <a:fld id="{88E4B449-B641-4002-B896-6D7F2E229F31}" type="slidenum">
              <a:rPr lang="fr-CA" smtClean="0"/>
              <a:t>18</a:t>
            </a:fld>
            <a:endParaRPr lang="fr-CA"/>
          </a:p>
        </p:txBody>
      </p:sp>
      <p:pic>
        <p:nvPicPr>
          <p:cNvPr id="4" name="Image 3">
            <a:extLst>
              <a:ext uri="{FF2B5EF4-FFF2-40B4-BE49-F238E27FC236}">
                <a16:creationId xmlns:a16="http://schemas.microsoft.com/office/drawing/2014/main" id="{0C4DFBDB-750F-93BA-F71E-F666B833AA66}"/>
              </a:ext>
            </a:extLst>
          </p:cNvPr>
          <p:cNvPicPr>
            <a:picLocks noChangeAspect="1"/>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2" name="Rectangle 1">
            <a:extLst>
              <a:ext uri="{FF2B5EF4-FFF2-40B4-BE49-F238E27FC236}">
                <a16:creationId xmlns:a16="http://schemas.microsoft.com/office/drawing/2014/main" id="{A8206E59-455E-F27B-5B30-D3012AA88BD0}"/>
              </a:ext>
            </a:extLst>
          </p:cNvPr>
          <p:cNvSpPr/>
          <p:nvPr>
            <p:custDataLst>
              <p:tags r:id="rId3"/>
            </p:custDataLst>
          </p:nvPr>
        </p:nvSpPr>
        <p:spPr>
          <a:xfrm>
            <a:off x="233201" y="118318"/>
            <a:ext cx="6696409"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i="1" cap="small" dirty="0">
                <a:latin typeface="Roboto" panose="02000000000000000000" pitchFamily="2" charset="0"/>
                <a:ea typeface="Roboto" panose="02000000000000000000" pitchFamily="2" charset="0"/>
              </a:rPr>
              <a:t>ZONES DE VILLÉGIATURE FAIBLE DENSITÉ (Va)</a:t>
            </a:r>
          </a:p>
        </p:txBody>
      </p:sp>
      <p:pic>
        <p:nvPicPr>
          <p:cNvPr id="5" name="Image 4">
            <a:extLst>
              <a:ext uri="{FF2B5EF4-FFF2-40B4-BE49-F238E27FC236}">
                <a16:creationId xmlns:a16="http://schemas.microsoft.com/office/drawing/2014/main" id="{62975796-6BDE-EDB5-0829-B24A40CD3D49}"/>
              </a:ext>
            </a:extLst>
          </p:cNvPr>
          <p:cNvPicPr>
            <a:picLocks noChangeAspect="1"/>
          </p:cNvPicPr>
          <p:nvPr/>
        </p:nvPicPr>
        <p:blipFill>
          <a:blip r:embed="rId9"/>
          <a:stretch>
            <a:fillRect/>
          </a:stretch>
        </p:blipFill>
        <p:spPr>
          <a:xfrm>
            <a:off x="10349291" y="272583"/>
            <a:ext cx="1529076" cy="699345"/>
          </a:xfrm>
          <a:prstGeom prst="rect">
            <a:avLst/>
          </a:prstGeom>
        </p:spPr>
      </p:pic>
      <p:pic>
        <p:nvPicPr>
          <p:cNvPr id="7" name="Image 6">
            <a:extLst>
              <a:ext uri="{FF2B5EF4-FFF2-40B4-BE49-F238E27FC236}">
                <a16:creationId xmlns:a16="http://schemas.microsoft.com/office/drawing/2014/main" id="{957B1472-AB47-E059-9E51-8C2ECD6385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3633" y="855712"/>
            <a:ext cx="7260117" cy="5513066"/>
          </a:xfrm>
          <a:prstGeom prst="rect">
            <a:avLst/>
          </a:prstGeom>
          <a:ln>
            <a:solidFill>
              <a:schemeClr val="tx1"/>
            </a:solidFill>
          </a:ln>
        </p:spPr>
      </p:pic>
      <p:sp>
        <p:nvSpPr>
          <p:cNvPr id="8" name="ZoneTexte 7">
            <a:extLst>
              <a:ext uri="{FF2B5EF4-FFF2-40B4-BE49-F238E27FC236}">
                <a16:creationId xmlns:a16="http://schemas.microsoft.com/office/drawing/2014/main" id="{A1F3A447-B491-6321-7729-84D08DB815AA}"/>
              </a:ext>
            </a:extLst>
          </p:cNvPr>
          <p:cNvSpPr txBox="1"/>
          <p:nvPr>
            <p:custDataLst>
              <p:tags r:id="rId4"/>
            </p:custDataLst>
          </p:nvPr>
        </p:nvSpPr>
        <p:spPr>
          <a:xfrm>
            <a:off x="7976211" y="2114632"/>
            <a:ext cx="3681819" cy="2554545"/>
          </a:xfrm>
          <a:prstGeom prst="rect">
            <a:avLst/>
          </a:prstGeom>
          <a:noFill/>
        </p:spPr>
        <p:txBody>
          <a:bodyPr wrap="square">
            <a:spAutoFit/>
          </a:bodyPr>
          <a:lstStyle/>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Zones Va-3, Va-4 et Va-5 située aux abords du lac des Français;</a:t>
            </a:r>
          </a:p>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Comprend les secteurs de villégiature du lac des Français, à l’exception des propriétés des zones Vm-1 et Vs-1.</a:t>
            </a:r>
          </a:p>
        </p:txBody>
      </p:sp>
      <p:sp>
        <p:nvSpPr>
          <p:cNvPr id="9" name="ZoneTexte 8">
            <a:extLst>
              <a:ext uri="{FF2B5EF4-FFF2-40B4-BE49-F238E27FC236}">
                <a16:creationId xmlns:a16="http://schemas.microsoft.com/office/drawing/2014/main" id="{2DC2193B-F9A6-FB7D-703E-983593DC2687}"/>
              </a:ext>
            </a:extLst>
          </p:cNvPr>
          <p:cNvSpPr txBox="1"/>
          <p:nvPr>
            <p:custDataLst>
              <p:tags r:id="rId5"/>
            </p:custDataLst>
          </p:nvPr>
        </p:nvSpPr>
        <p:spPr>
          <a:xfrm>
            <a:off x="453180" y="5853279"/>
            <a:ext cx="3166701" cy="307777"/>
          </a:xfrm>
          <a:prstGeom prst="rect">
            <a:avLst/>
          </a:prstGeom>
          <a:solidFill>
            <a:schemeClr val="bg1"/>
          </a:solidFill>
          <a:ln>
            <a:solidFill>
              <a:schemeClr val="tx1"/>
            </a:solidFill>
          </a:ln>
        </p:spPr>
        <p:txBody>
          <a:bodyPr wrap="square">
            <a:spAutoFit/>
          </a:bodyPr>
          <a:lstStyle/>
          <a:p>
            <a:r>
              <a:rPr lang="fr-CA" sz="1400" dirty="0">
                <a:latin typeface="Roboto" panose="02000000000000000000" pitchFamily="2" charset="0"/>
                <a:ea typeface="Roboto" panose="02000000000000000000" pitchFamily="2" charset="0"/>
              </a:rPr>
              <a:t>Extrait du plan de zonage en vigueur</a:t>
            </a:r>
          </a:p>
        </p:txBody>
      </p:sp>
    </p:spTree>
    <p:extLst>
      <p:ext uri="{BB962C8B-B14F-4D97-AF65-F5344CB8AC3E}">
        <p14:creationId xmlns:p14="http://schemas.microsoft.com/office/powerpoint/2010/main" val="80104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A14A-D337-8904-88ED-B1055404633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72341B7-A211-971B-A2FF-C55906B3605D}"/>
              </a:ext>
            </a:extLst>
          </p:cNvPr>
          <p:cNvSpPr>
            <a:spLocks noGrp="1"/>
          </p:cNvSpPr>
          <p:nvPr>
            <p:ph type="sldNum" sz="quarter" idx="12"/>
            <p:custDataLst>
              <p:tags r:id="rId1"/>
            </p:custDataLst>
          </p:nvPr>
        </p:nvSpPr>
        <p:spPr/>
        <p:txBody>
          <a:bodyPr/>
          <a:lstStyle/>
          <a:p>
            <a:fld id="{88E4B449-B641-4002-B896-6D7F2E229F31}" type="slidenum">
              <a:rPr lang="fr-CA" smtClean="0"/>
              <a:t>19</a:t>
            </a:fld>
            <a:endParaRPr lang="fr-CA"/>
          </a:p>
        </p:txBody>
      </p:sp>
      <p:pic>
        <p:nvPicPr>
          <p:cNvPr id="4" name="Image 3">
            <a:extLst>
              <a:ext uri="{FF2B5EF4-FFF2-40B4-BE49-F238E27FC236}">
                <a16:creationId xmlns:a16="http://schemas.microsoft.com/office/drawing/2014/main" id="{F241A345-64B9-3F52-EB88-D05D565CFAD3}"/>
              </a:ext>
            </a:extLst>
          </p:cNvPr>
          <p:cNvPicPr>
            <a:picLocks noChangeAspect="1"/>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2" name="Rectangle 1">
            <a:extLst>
              <a:ext uri="{FF2B5EF4-FFF2-40B4-BE49-F238E27FC236}">
                <a16:creationId xmlns:a16="http://schemas.microsoft.com/office/drawing/2014/main" id="{8ACE1F0C-359A-2992-68BF-AB62A77F809E}"/>
              </a:ext>
            </a:extLst>
          </p:cNvPr>
          <p:cNvSpPr/>
          <p:nvPr>
            <p:custDataLst>
              <p:tags r:id="rId3"/>
            </p:custDataLst>
          </p:nvPr>
        </p:nvSpPr>
        <p:spPr>
          <a:xfrm>
            <a:off x="233201" y="118318"/>
            <a:ext cx="703793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i="1" cap="small" dirty="0">
                <a:latin typeface="Roboto" panose="02000000000000000000" pitchFamily="2" charset="0"/>
                <a:ea typeface="Roboto" panose="02000000000000000000" pitchFamily="2" charset="0"/>
              </a:rPr>
              <a:t>ZONE DE VILLÉGIATURE MIXTE LIMITATIVE (</a:t>
            </a:r>
            <a:r>
              <a:rPr lang="fr-CA" sz="2000" b="1" i="1" cap="small" dirty="0" err="1">
                <a:latin typeface="Roboto" panose="02000000000000000000" pitchFamily="2" charset="0"/>
                <a:ea typeface="Roboto" panose="02000000000000000000" pitchFamily="2" charset="0"/>
              </a:rPr>
              <a:t>Vml</a:t>
            </a:r>
            <a:r>
              <a:rPr lang="fr-CA" sz="2000" b="1" i="1" cap="small" dirty="0">
                <a:latin typeface="Roboto" panose="02000000000000000000" pitchFamily="2" charset="0"/>
                <a:ea typeface="Roboto" panose="02000000000000000000" pitchFamily="2" charset="0"/>
              </a:rPr>
              <a:t>)</a:t>
            </a:r>
          </a:p>
        </p:txBody>
      </p:sp>
      <p:pic>
        <p:nvPicPr>
          <p:cNvPr id="5" name="Image 4">
            <a:extLst>
              <a:ext uri="{FF2B5EF4-FFF2-40B4-BE49-F238E27FC236}">
                <a16:creationId xmlns:a16="http://schemas.microsoft.com/office/drawing/2014/main" id="{CA783105-70C6-C3C0-2D31-22A18724C8B5}"/>
              </a:ext>
            </a:extLst>
          </p:cNvPr>
          <p:cNvPicPr>
            <a:picLocks noChangeAspect="1"/>
          </p:cNvPicPr>
          <p:nvPr/>
        </p:nvPicPr>
        <p:blipFill>
          <a:blip r:embed="rId9"/>
          <a:stretch>
            <a:fillRect/>
          </a:stretch>
        </p:blipFill>
        <p:spPr>
          <a:xfrm>
            <a:off x="10349291" y="272583"/>
            <a:ext cx="1529076" cy="699345"/>
          </a:xfrm>
          <a:prstGeom prst="rect">
            <a:avLst/>
          </a:prstGeom>
        </p:spPr>
      </p:pic>
      <p:pic>
        <p:nvPicPr>
          <p:cNvPr id="7" name="Image 6">
            <a:extLst>
              <a:ext uri="{FF2B5EF4-FFF2-40B4-BE49-F238E27FC236}">
                <a16:creationId xmlns:a16="http://schemas.microsoft.com/office/drawing/2014/main" id="{EB006470-0485-60FD-2F05-094FC39390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451818" y="855712"/>
            <a:ext cx="4983746" cy="5513066"/>
          </a:xfrm>
          <a:prstGeom prst="rect">
            <a:avLst/>
          </a:prstGeom>
          <a:ln>
            <a:solidFill>
              <a:schemeClr val="tx1"/>
            </a:solidFill>
          </a:ln>
        </p:spPr>
      </p:pic>
      <p:sp>
        <p:nvSpPr>
          <p:cNvPr id="8" name="ZoneTexte 7">
            <a:extLst>
              <a:ext uri="{FF2B5EF4-FFF2-40B4-BE49-F238E27FC236}">
                <a16:creationId xmlns:a16="http://schemas.microsoft.com/office/drawing/2014/main" id="{C8CD78B6-2F95-09EB-659F-DE68EAF24E28}"/>
              </a:ext>
            </a:extLst>
          </p:cNvPr>
          <p:cNvSpPr txBox="1"/>
          <p:nvPr>
            <p:custDataLst>
              <p:tags r:id="rId4"/>
            </p:custDataLst>
          </p:nvPr>
        </p:nvSpPr>
        <p:spPr>
          <a:xfrm>
            <a:off x="7607890" y="2767280"/>
            <a:ext cx="3681819" cy="1323439"/>
          </a:xfrm>
          <a:prstGeom prst="rect">
            <a:avLst/>
          </a:prstGeom>
          <a:noFill/>
        </p:spPr>
        <p:txBody>
          <a:bodyPr wrap="square">
            <a:spAutoFit/>
          </a:bodyPr>
          <a:lstStyle/>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Zones Vml-1 et Vml-4 située aux abords du lac Léon;</a:t>
            </a:r>
          </a:p>
          <a:p>
            <a:pPr marL="285750" indent="-285750">
              <a:buFont typeface="Arial" panose="020B0604020202020204" pitchFamily="34" charset="0"/>
              <a:buChar char="•"/>
            </a:pPr>
            <a:r>
              <a:rPr lang="fr-CA" sz="2000" dirty="0">
                <a:latin typeface="Roboto" panose="02000000000000000000" pitchFamily="2" charset="0"/>
                <a:ea typeface="Roboto" panose="02000000000000000000" pitchFamily="2" charset="0"/>
              </a:rPr>
              <a:t>Comprend les secteurs de villégiature du lac Léon.</a:t>
            </a:r>
          </a:p>
        </p:txBody>
      </p:sp>
      <p:sp>
        <p:nvSpPr>
          <p:cNvPr id="9" name="ZoneTexte 8">
            <a:extLst>
              <a:ext uri="{FF2B5EF4-FFF2-40B4-BE49-F238E27FC236}">
                <a16:creationId xmlns:a16="http://schemas.microsoft.com/office/drawing/2014/main" id="{342A6686-13BC-88D8-8B11-747F006FDEFB}"/>
              </a:ext>
            </a:extLst>
          </p:cNvPr>
          <p:cNvSpPr txBox="1"/>
          <p:nvPr>
            <p:custDataLst>
              <p:tags r:id="rId5"/>
            </p:custDataLst>
          </p:nvPr>
        </p:nvSpPr>
        <p:spPr>
          <a:xfrm>
            <a:off x="1543850" y="6002288"/>
            <a:ext cx="3166701" cy="307777"/>
          </a:xfrm>
          <a:prstGeom prst="rect">
            <a:avLst/>
          </a:prstGeom>
          <a:solidFill>
            <a:schemeClr val="bg1"/>
          </a:solidFill>
          <a:ln>
            <a:solidFill>
              <a:schemeClr val="tx1"/>
            </a:solidFill>
          </a:ln>
        </p:spPr>
        <p:txBody>
          <a:bodyPr wrap="square">
            <a:spAutoFit/>
          </a:bodyPr>
          <a:lstStyle/>
          <a:p>
            <a:r>
              <a:rPr lang="fr-CA" sz="1400" dirty="0">
                <a:latin typeface="Roboto" panose="02000000000000000000" pitchFamily="2" charset="0"/>
                <a:ea typeface="Roboto" panose="02000000000000000000" pitchFamily="2" charset="0"/>
              </a:rPr>
              <a:t>Extrait du plan de zonage en vigueur</a:t>
            </a:r>
          </a:p>
        </p:txBody>
      </p:sp>
    </p:spTree>
    <p:extLst>
      <p:ext uri="{BB962C8B-B14F-4D97-AF65-F5344CB8AC3E}">
        <p14:creationId xmlns:p14="http://schemas.microsoft.com/office/powerpoint/2010/main" val="322630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custDataLst>
              <p:tags r:id="rId1"/>
            </p:custDataLst>
          </p:nvPr>
        </p:nvSpPr>
        <p:spPr>
          <a:xfrm>
            <a:off x="2741571" y="280044"/>
            <a:ext cx="9450429"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CONTENU</a:t>
            </a:r>
          </a:p>
        </p:txBody>
      </p:sp>
      <p:sp>
        <p:nvSpPr>
          <p:cNvPr id="3" name="Espace réservé du numéro de diapositive 2">
            <a:extLst>
              <a:ext uri="{FF2B5EF4-FFF2-40B4-BE49-F238E27FC236}">
                <a16:creationId xmlns:a16="http://schemas.microsoft.com/office/drawing/2014/main" id="{CA36C3FC-AD79-4E98-9D33-C8D085EC854A}"/>
              </a:ext>
            </a:extLst>
          </p:cNvPr>
          <p:cNvSpPr>
            <a:spLocks noGrp="1"/>
          </p:cNvSpPr>
          <p:nvPr>
            <p:ph type="sldNum" sz="quarter" idx="12"/>
            <p:custDataLst>
              <p:tags r:id="rId2"/>
            </p:custDataLst>
          </p:nvPr>
        </p:nvSpPr>
        <p:spPr>
          <a:xfrm>
            <a:off x="9448800" y="6488825"/>
            <a:ext cx="2743200" cy="365125"/>
          </a:xfrm>
        </p:spPr>
        <p:txBody>
          <a:bodyPr/>
          <a:lstStyle/>
          <a:p>
            <a:fld id="{88E4B449-B641-4002-B896-6D7F2E229F31}" type="slidenum">
              <a:rPr lang="fr-CA" smtClean="0"/>
              <a:t>2</a:t>
            </a:fld>
            <a:endParaRPr lang="fr-CA"/>
          </a:p>
        </p:txBody>
      </p:sp>
      <p:pic>
        <p:nvPicPr>
          <p:cNvPr id="6" name="Image 5">
            <a:extLst>
              <a:ext uri="{FF2B5EF4-FFF2-40B4-BE49-F238E27FC236}">
                <a16:creationId xmlns:a16="http://schemas.microsoft.com/office/drawing/2014/main" id="{ADF53709-D90F-4A4C-9EF1-46A465AE3ADB}"/>
              </a:ext>
            </a:extLst>
          </p:cNvPr>
          <p:cNvPicPr>
            <a:picLocks noChangeAspect="1"/>
          </p:cNvPicPr>
          <p:nvPr>
            <p:custDataLst>
              <p:tags r:id="rId3"/>
            </p:custDataLst>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025186" y="6612827"/>
            <a:ext cx="847726" cy="182732"/>
          </a:xfrm>
          <a:prstGeom prst="rect">
            <a:avLst/>
          </a:prstGeom>
        </p:spPr>
      </p:pic>
      <p:sp>
        <p:nvSpPr>
          <p:cNvPr id="9" name="Rectangle 8">
            <a:extLst>
              <a:ext uri="{FF2B5EF4-FFF2-40B4-BE49-F238E27FC236}">
                <a16:creationId xmlns:a16="http://schemas.microsoft.com/office/drawing/2014/main" id="{1214BC03-0D70-6803-A6AC-51BB0B98C275}"/>
              </a:ext>
            </a:extLst>
          </p:cNvPr>
          <p:cNvSpPr/>
          <p:nvPr>
            <p:custDataLst>
              <p:tags r:id="rId4"/>
            </p:custDataLst>
          </p:nvPr>
        </p:nvSpPr>
        <p:spPr>
          <a:xfrm>
            <a:off x="442353" y="2445790"/>
            <a:ext cx="8671727"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1. AMENDEMENTS À LA RÉGLEMENTATION EN VIGUEUR</a:t>
            </a:r>
          </a:p>
        </p:txBody>
      </p:sp>
      <p:sp>
        <p:nvSpPr>
          <p:cNvPr id="16" name="Rectangle 15">
            <a:extLst>
              <a:ext uri="{FF2B5EF4-FFF2-40B4-BE49-F238E27FC236}">
                <a16:creationId xmlns:a16="http://schemas.microsoft.com/office/drawing/2014/main" id="{F72C790D-AC71-B2A7-D1DF-D7259C2ADA42}"/>
              </a:ext>
            </a:extLst>
          </p:cNvPr>
          <p:cNvSpPr/>
          <p:nvPr>
            <p:custDataLst>
              <p:tags r:id="rId5"/>
            </p:custDataLst>
          </p:nvPr>
        </p:nvSpPr>
        <p:spPr>
          <a:xfrm>
            <a:off x="442350" y="5255060"/>
            <a:ext cx="8671726"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3. PÉRIODE DE QUESTIONS ET COMMENTAIRES</a:t>
            </a:r>
          </a:p>
        </p:txBody>
      </p:sp>
      <p:sp>
        <p:nvSpPr>
          <p:cNvPr id="8" name="Rectangle 7">
            <a:extLst>
              <a:ext uri="{FF2B5EF4-FFF2-40B4-BE49-F238E27FC236}">
                <a16:creationId xmlns:a16="http://schemas.microsoft.com/office/drawing/2014/main" id="{216032D8-CA6A-ABD1-4724-C89DE20CF753}"/>
              </a:ext>
            </a:extLst>
          </p:cNvPr>
          <p:cNvSpPr/>
          <p:nvPr>
            <p:custDataLst>
              <p:tags r:id="rId6"/>
            </p:custDataLst>
          </p:nvPr>
        </p:nvSpPr>
        <p:spPr>
          <a:xfrm>
            <a:off x="442353" y="3007644"/>
            <a:ext cx="8671727"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	1.1 ZONAGE</a:t>
            </a:r>
          </a:p>
        </p:txBody>
      </p:sp>
      <p:sp>
        <p:nvSpPr>
          <p:cNvPr id="12" name="Rectangle 11">
            <a:extLst>
              <a:ext uri="{FF2B5EF4-FFF2-40B4-BE49-F238E27FC236}">
                <a16:creationId xmlns:a16="http://schemas.microsoft.com/office/drawing/2014/main" id="{7D862868-0EA8-A002-18A5-28911925386A}"/>
              </a:ext>
            </a:extLst>
          </p:cNvPr>
          <p:cNvSpPr/>
          <p:nvPr>
            <p:custDataLst>
              <p:tags r:id="rId7"/>
            </p:custDataLst>
          </p:nvPr>
        </p:nvSpPr>
        <p:spPr>
          <a:xfrm>
            <a:off x="442352" y="3569498"/>
            <a:ext cx="8671727"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	1.2 LOTISSEMENT</a:t>
            </a:r>
          </a:p>
        </p:txBody>
      </p:sp>
      <p:sp>
        <p:nvSpPr>
          <p:cNvPr id="5" name="Rectangle 4">
            <a:extLst>
              <a:ext uri="{FF2B5EF4-FFF2-40B4-BE49-F238E27FC236}">
                <a16:creationId xmlns:a16="http://schemas.microsoft.com/office/drawing/2014/main" id="{14C94BF6-D860-572A-3147-CC8393E6EEDB}"/>
              </a:ext>
            </a:extLst>
          </p:cNvPr>
          <p:cNvSpPr/>
          <p:nvPr>
            <p:custDataLst>
              <p:tags r:id="rId8"/>
            </p:custDataLst>
          </p:nvPr>
        </p:nvSpPr>
        <p:spPr>
          <a:xfrm>
            <a:off x="442350" y="4693206"/>
            <a:ext cx="8671727"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2. APPROBATION RÉFÉRENDAIRE</a:t>
            </a:r>
          </a:p>
        </p:txBody>
      </p:sp>
      <p:pic>
        <p:nvPicPr>
          <p:cNvPr id="4" name="Image 3">
            <a:extLst>
              <a:ext uri="{FF2B5EF4-FFF2-40B4-BE49-F238E27FC236}">
                <a16:creationId xmlns:a16="http://schemas.microsoft.com/office/drawing/2014/main" id="{6452F888-48BD-19F0-8F29-43A2E17298A1}"/>
              </a:ext>
            </a:extLst>
          </p:cNvPr>
          <p:cNvPicPr>
            <a:picLocks noChangeAspect="1"/>
          </p:cNvPicPr>
          <p:nvPr/>
        </p:nvPicPr>
        <p:blipFill>
          <a:blip r:embed="rId13"/>
          <a:stretch>
            <a:fillRect/>
          </a:stretch>
        </p:blipFill>
        <p:spPr>
          <a:xfrm>
            <a:off x="194410" y="280044"/>
            <a:ext cx="1529076" cy="699345"/>
          </a:xfrm>
          <a:prstGeom prst="rect">
            <a:avLst/>
          </a:prstGeom>
        </p:spPr>
      </p:pic>
      <p:sp>
        <p:nvSpPr>
          <p:cNvPr id="7" name="Rectangle 6">
            <a:extLst>
              <a:ext uri="{FF2B5EF4-FFF2-40B4-BE49-F238E27FC236}">
                <a16:creationId xmlns:a16="http://schemas.microsoft.com/office/drawing/2014/main" id="{AEB0E5CD-CECB-EB4C-5C29-C836E52E83BF}"/>
              </a:ext>
            </a:extLst>
          </p:cNvPr>
          <p:cNvSpPr/>
          <p:nvPr>
            <p:custDataLst>
              <p:tags r:id="rId9"/>
            </p:custDataLst>
          </p:nvPr>
        </p:nvSpPr>
        <p:spPr>
          <a:xfrm>
            <a:off x="442350" y="4131352"/>
            <a:ext cx="8671727" cy="349673"/>
          </a:xfrm>
          <a:prstGeom prst="rect">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cap="small" dirty="0">
                <a:solidFill>
                  <a:schemeClr val="tx1"/>
                </a:solidFill>
                <a:latin typeface="Roboto" panose="02000000000000000000" pitchFamily="2" charset="0"/>
                <a:ea typeface="Roboto" panose="02000000000000000000" pitchFamily="2" charset="0"/>
              </a:rPr>
              <a:t>	1.3 PERMIS ET CERTIFICATS</a:t>
            </a:r>
          </a:p>
        </p:txBody>
      </p:sp>
    </p:spTree>
    <p:extLst>
      <p:ext uri="{BB962C8B-B14F-4D97-AF65-F5344CB8AC3E}">
        <p14:creationId xmlns:p14="http://schemas.microsoft.com/office/powerpoint/2010/main" val="16808616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43C77-E651-EE64-AE88-52F76275CE9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958B9E7-A3D3-E578-355C-36BEA3BC6697}"/>
              </a:ext>
            </a:extLst>
          </p:cNvPr>
          <p:cNvSpPr>
            <a:spLocks noGrp="1"/>
          </p:cNvSpPr>
          <p:nvPr>
            <p:ph type="sldNum" sz="quarter" idx="12"/>
            <p:custDataLst>
              <p:tags r:id="rId1"/>
            </p:custDataLst>
          </p:nvPr>
        </p:nvSpPr>
        <p:spPr/>
        <p:txBody>
          <a:bodyPr/>
          <a:lstStyle/>
          <a:p>
            <a:fld id="{88E4B449-B641-4002-B896-6D7F2E229F31}" type="slidenum">
              <a:rPr lang="fr-CA" smtClean="0"/>
              <a:t>20</a:t>
            </a:fld>
            <a:endParaRPr lang="fr-CA"/>
          </a:p>
        </p:txBody>
      </p:sp>
      <p:pic>
        <p:nvPicPr>
          <p:cNvPr id="4" name="Image 3">
            <a:extLst>
              <a:ext uri="{FF2B5EF4-FFF2-40B4-BE49-F238E27FC236}">
                <a16:creationId xmlns:a16="http://schemas.microsoft.com/office/drawing/2014/main" id="{BFACCBA9-FA05-F758-5D4F-45D978A5F8AB}"/>
              </a:ext>
            </a:extLst>
          </p:cNvPr>
          <p:cNvPicPr>
            <a:picLocks noChangeAspect="1"/>
          </p:cNvPicPr>
          <p:nvPr>
            <p:custDataLst>
              <p:tags r:id="rId2"/>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39F022EC-FE69-8D5F-E39B-EC9CD7EB5093}"/>
              </a:ext>
            </a:extLst>
          </p:cNvPr>
          <p:cNvSpPr txBox="1"/>
          <p:nvPr>
            <p:custDataLst>
              <p:tags r:id="rId3"/>
            </p:custDataLst>
          </p:nvPr>
        </p:nvSpPr>
        <p:spPr>
          <a:xfrm>
            <a:off x="1809612" y="2363722"/>
            <a:ext cx="5654714" cy="369332"/>
          </a:xfrm>
          <a:prstGeom prst="rect">
            <a:avLst/>
          </a:prstGeom>
          <a:noFill/>
        </p:spPr>
        <p:txBody>
          <a:bodyPr wrap="square">
            <a:spAutoFit/>
          </a:bodyPr>
          <a:lstStyle/>
          <a:p>
            <a:pPr algn="just"/>
            <a:r>
              <a:rPr lang="fr-CA" dirty="0">
                <a:latin typeface="Roboto" panose="02000000000000000000" pitchFamily="2" charset="0"/>
                <a:ea typeface="Roboto" panose="02000000000000000000" pitchFamily="2" charset="0"/>
              </a:rPr>
              <a:t>Pour un usage résidentiel seulement :</a:t>
            </a:r>
          </a:p>
        </p:txBody>
      </p:sp>
      <p:sp>
        <p:nvSpPr>
          <p:cNvPr id="2" name="Rectangle 1">
            <a:extLst>
              <a:ext uri="{FF2B5EF4-FFF2-40B4-BE49-F238E27FC236}">
                <a16:creationId xmlns:a16="http://schemas.microsoft.com/office/drawing/2014/main" id="{BA887D59-C40E-9091-19F6-84EFD3FF7429}"/>
              </a:ext>
            </a:extLst>
          </p:cNvPr>
          <p:cNvSpPr/>
          <p:nvPr>
            <p:custDataLst>
              <p:tags r:id="rId4"/>
            </p:custDataLst>
          </p:nvPr>
        </p:nvSpPr>
        <p:spPr>
          <a:xfrm>
            <a:off x="380932" y="1149522"/>
            <a:ext cx="7721919"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i="1" cap="small" dirty="0">
                <a:latin typeface="Roboto" panose="02000000000000000000" pitchFamily="2" charset="0"/>
                <a:ea typeface="Roboto" panose="02000000000000000000" pitchFamily="2" charset="0"/>
              </a:rPr>
              <a:t>MARGES DE RECUL – ZONE DE VILLÉGIATURE MIXTE (Vm-1)</a:t>
            </a:r>
          </a:p>
        </p:txBody>
      </p:sp>
      <p:pic>
        <p:nvPicPr>
          <p:cNvPr id="5" name="Image 4">
            <a:extLst>
              <a:ext uri="{FF2B5EF4-FFF2-40B4-BE49-F238E27FC236}">
                <a16:creationId xmlns:a16="http://schemas.microsoft.com/office/drawing/2014/main" id="{CD347682-2AFC-9075-22C2-FE78A380B0A0}"/>
              </a:ext>
            </a:extLst>
          </p:cNvPr>
          <p:cNvPicPr>
            <a:picLocks noChangeAspect="1"/>
          </p:cNvPicPr>
          <p:nvPr/>
        </p:nvPicPr>
        <p:blipFill>
          <a:blip r:embed="rId10"/>
          <a:stretch>
            <a:fillRect/>
          </a:stretch>
        </p:blipFill>
        <p:spPr>
          <a:xfrm>
            <a:off x="10349291" y="272583"/>
            <a:ext cx="1529076" cy="699345"/>
          </a:xfrm>
          <a:prstGeom prst="rect">
            <a:avLst/>
          </a:prstGeom>
        </p:spPr>
      </p:pic>
      <p:graphicFrame>
        <p:nvGraphicFramePr>
          <p:cNvPr id="7" name="Tableau 6">
            <a:extLst>
              <a:ext uri="{FF2B5EF4-FFF2-40B4-BE49-F238E27FC236}">
                <a16:creationId xmlns:a16="http://schemas.microsoft.com/office/drawing/2014/main" id="{05A0F9AD-DCFA-EDB6-9360-144272879F89}"/>
              </a:ext>
            </a:extLst>
          </p:cNvPr>
          <p:cNvGraphicFramePr>
            <a:graphicFrameLocks noGrp="1"/>
          </p:cNvGraphicFramePr>
          <p:nvPr>
            <p:extLst>
              <p:ext uri="{D42A27DB-BD31-4B8C-83A1-F6EECF244321}">
                <p14:modId xmlns:p14="http://schemas.microsoft.com/office/powerpoint/2010/main" val="2590454638"/>
              </p:ext>
            </p:extLst>
          </p:nvPr>
        </p:nvGraphicFramePr>
        <p:xfrm>
          <a:off x="1809611" y="2988692"/>
          <a:ext cx="8160655" cy="1854200"/>
        </p:xfrm>
        <a:graphic>
          <a:graphicData uri="http://schemas.openxmlformats.org/drawingml/2006/table">
            <a:tbl>
              <a:tblPr firstRow="1" bandRow="1">
                <a:tableStyleId>{7E9639D4-E3E2-4D34-9284-5A2195B3D0D7}</a:tableStyleId>
              </a:tblPr>
              <a:tblGrid>
                <a:gridCol w="4040345">
                  <a:extLst>
                    <a:ext uri="{9D8B030D-6E8A-4147-A177-3AD203B41FA5}">
                      <a16:colId xmlns:a16="http://schemas.microsoft.com/office/drawing/2014/main" val="2928988269"/>
                    </a:ext>
                  </a:extLst>
                </a:gridCol>
                <a:gridCol w="2060155">
                  <a:extLst>
                    <a:ext uri="{9D8B030D-6E8A-4147-A177-3AD203B41FA5}">
                      <a16:colId xmlns:a16="http://schemas.microsoft.com/office/drawing/2014/main" val="1115664195"/>
                    </a:ext>
                  </a:extLst>
                </a:gridCol>
                <a:gridCol w="2060155">
                  <a:extLst>
                    <a:ext uri="{9D8B030D-6E8A-4147-A177-3AD203B41FA5}">
                      <a16:colId xmlns:a16="http://schemas.microsoft.com/office/drawing/2014/main" val="685348522"/>
                    </a:ext>
                  </a:extLst>
                </a:gridCol>
              </a:tblGrid>
              <a:tr h="370840">
                <a:tc>
                  <a:txBody>
                    <a:bodyPr/>
                    <a:lstStyle/>
                    <a:p>
                      <a:pPr algn="l"/>
                      <a:endParaRPr lang="fr-CA" b="1" u="none" dirty="0"/>
                    </a:p>
                  </a:txBody>
                  <a:tcPr anchor="ctr"/>
                </a:tc>
                <a:tc>
                  <a:txBody>
                    <a:bodyPr/>
                    <a:lstStyle/>
                    <a:p>
                      <a:pPr algn="ctr"/>
                      <a:r>
                        <a:rPr lang="fr-CA" b="1" u="none" dirty="0"/>
                        <a:t>Ancienne norme</a:t>
                      </a:r>
                    </a:p>
                  </a:txBody>
                  <a:tcPr anchor="ctr"/>
                </a:tc>
                <a:tc>
                  <a:txBody>
                    <a:bodyPr/>
                    <a:lstStyle/>
                    <a:p>
                      <a:pPr algn="ctr"/>
                      <a:r>
                        <a:rPr lang="fr-CA" b="1" u="none" dirty="0"/>
                        <a:t>Nouvelle norme</a:t>
                      </a:r>
                    </a:p>
                  </a:txBody>
                  <a:tcPr anchor="ctr"/>
                </a:tc>
                <a:extLst>
                  <a:ext uri="{0D108BD9-81ED-4DB2-BD59-A6C34878D82A}">
                    <a16:rowId xmlns:a16="http://schemas.microsoft.com/office/drawing/2014/main" val="458473858"/>
                  </a:ext>
                </a:extLst>
              </a:tr>
              <a:tr h="370840">
                <a:tc>
                  <a:txBody>
                    <a:bodyPr/>
                    <a:lstStyle/>
                    <a:p>
                      <a:pPr algn="l"/>
                      <a:r>
                        <a:rPr lang="fr-CA" b="1" dirty="0"/>
                        <a:t>Marge de recul avant min.</a:t>
                      </a:r>
                    </a:p>
                  </a:txBody>
                  <a:tcPr anchor="ctr"/>
                </a:tc>
                <a:tc>
                  <a:txBody>
                    <a:bodyPr/>
                    <a:lstStyle/>
                    <a:p>
                      <a:pPr algn="ctr"/>
                      <a:r>
                        <a:rPr lang="fr-CA" dirty="0"/>
                        <a:t>10 m (32,8 pi)</a:t>
                      </a:r>
                    </a:p>
                  </a:txBody>
                  <a:tcPr anchor="ctr"/>
                </a:tc>
                <a:tc>
                  <a:txBody>
                    <a:bodyPr/>
                    <a:lstStyle/>
                    <a:p>
                      <a:pPr algn="ctr"/>
                      <a:r>
                        <a:rPr lang="fr-CA" b="1" u="sng" dirty="0"/>
                        <a:t>7 m (23 pi)</a:t>
                      </a:r>
                    </a:p>
                  </a:txBody>
                  <a:tcPr anchor="ctr"/>
                </a:tc>
                <a:extLst>
                  <a:ext uri="{0D108BD9-81ED-4DB2-BD59-A6C34878D82A}">
                    <a16:rowId xmlns:a16="http://schemas.microsoft.com/office/drawing/2014/main" val="2366377138"/>
                  </a:ext>
                </a:extLst>
              </a:tr>
              <a:tr h="370840">
                <a:tc>
                  <a:txBody>
                    <a:bodyPr/>
                    <a:lstStyle/>
                    <a:p>
                      <a:pPr algn="l"/>
                      <a:r>
                        <a:rPr lang="fr-CA" sz="1800" b="1" dirty="0">
                          <a:effectLst/>
                        </a:rPr>
                        <a:t>Marge de recul arr</a:t>
                      </a:r>
                      <a:r>
                        <a:rPr lang="fr-CA" b="1" dirty="0"/>
                        <a:t>ière min.</a:t>
                      </a:r>
                    </a:p>
                  </a:txBody>
                  <a:tcPr anchor="ctr"/>
                </a:tc>
                <a:tc>
                  <a:txBody>
                    <a:bodyPr/>
                    <a:lstStyle/>
                    <a:p>
                      <a:pPr algn="ctr"/>
                      <a:r>
                        <a:rPr lang="fr-CA" dirty="0"/>
                        <a:t>10 m (32,8 pi)</a:t>
                      </a:r>
                    </a:p>
                  </a:txBody>
                  <a:tcPr anchor="ctr"/>
                </a:tc>
                <a:tc>
                  <a:txBody>
                    <a:bodyPr/>
                    <a:lstStyle/>
                    <a:p>
                      <a:pPr algn="ctr"/>
                      <a:r>
                        <a:rPr lang="fr-CA" b="1" u="sng" dirty="0"/>
                        <a:t>7 m (23 pi)</a:t>
                      </a:r>
                    </a:p>
                  </a:txBody>
                  <a:tcPr anchor="ctr"/>
                </a:tc>
                <a:extLst>
                  <a:ext uri="{0D108BD9-81ED-4DB2-BD59-A6C34878D82A}">
                    <a16:rowId xmlns:a16="http://schemas.microsoft.com/office/drawing/2014/main" val="2305622441"/>
                  </a:ext>
                </a:extLst>
              </a:tr>
              <a:tr h="370840">
                <a:tc>
                  <a:txBody>
                    <a:bodyPr/>
                    <a:lstStyle/>
                    <a:p>
                      <a:pPr algn="l"/>
                      <a:r>
                        <a:rPr lang="fr-CA" sz="1800" b="1" dirty="0">
                          <a:effectLst/>
                        </a:rPr>
                        <a:t>Marge de recul latérale min.</a:t>
                      </a:r>
                      <a:endParaRPr lang="fr-CA" b="1" dirty="0"/>
                    </a:p>
                  </a:txBody>
                  <a:tcPr anchor="ctr"/>
                </a:tc>
                <a:tc>
                  <a:txBody>
                    <a:bodyPr/>
                    <a:lstStyle/>
                    <a:p>
                      <a:pPr algn="ctr"/>
                      <a:r>
                        <a:rPr lang="fr-CA" dirty="0"/>
                        <a:t>5 m (16,4 pi)</a:t>
                      </a:r>
                    </a:p>
                  </a:txBody>
                  <a:tcPr anchor="ctr"/>
                </a:tc>
                <a:tc>
                  <a:txBody>
                    <a:bodyPr/>
                    <a:lstStyle/>
                    <a:p>
                      <a:pPr algn="ctr"/>
                      <a:r>
                        <a:rPr lang="fr-CA" b="1" u="sng" dirty="0"/>
                        <a:t>2 m (6,6 pi)</a:t>
                      </a:r>
                    </a:p>
                  </a:txBody>
                  <a:tcPr anchor="ctr"/>
                </a:tc>
                <a:extLst>
                  <a:ext uri="{0D108BD9-81ED-4DB2-BD59-A6C34878D82A}">
                    <a16:rowId xmlns:a16="http://schemas.microsoft.com/office/drawing/2014/main" val="2667576663"/>
                  </a:ext>
                </a:extLst>
              </a:tr>
              <a:tr h="370840">
                <a:tc>
                  <a:txBody>
                    <a:bodyPr/>
                    <a:lstStyle/>
                    <a:p>
                      <a:pPr algn="l"/>
                      <a:r>
                        <a:rPr lang="fr-CA" b="1" dirty="0"/>
                        <a:t>Coefficient d’occupation du sol max.</a:t>
                      </a:r>
                      <a:r>
                        <a:rPr lang="fr-CA" b="1" dirty="0">
                          <a:solidFill>
                            <a:srgbClr val="FF0000"/>
                          </a:solidFill>
                        </a:rPr>
                        <a:t>**</a:t>
                      </a:r>
                    </a:p>
                  </a:txBody>
                  <a:tcPr anchor="ctr"/>
                </a:tc>
                <a:tc>
                  <a:txBody>
                    <a:bodyPr/>
                    <a:lstStyle/>
                    <a:p>
                      <a:pPr algn="ctr"/>
                      <a:r>
                        <a:rPr lang="fr-CA" dirty="0"/>
                        <a:t>15 %</a:t>
                      </a:r>
                    </a:p>
                  </a:txBody>
                  <a:tcPr anchor="ctr"/>
                </a:tc>
                <a:tc>
                  <a:txBody>
                    <a:bodyPr/>
                    <a:lstStyle/>
                    <a:p>
                      <a:pPr algn="ctr"/>
                      <a:r>
                        <a:rPr lang="fr-CA" b="1" u="sng" dirty="0"/>
                        <a:t>20 %</a:t>
                      </a:r>
                    </a:p>
                  </a:txBody>
                  <a:tcPr anchor="ctr"/>
                </a:tc>
                <a:extLst>
                  <a:ext uri="{0D108BD9-81ED-4DB2-BD59-A6C34878D82A}">
                    <a16:rowId xmlns:a16="http://schemas.microsoft.com/office/drawing/2014/main" val="2522433868"/>
                  </a:ext>
                </a:extLst>
              </a:tr>
            </a:tbl>
          </a:graphicData>
        </a:graphic>
      </p:graphicFrame>
      <p:sp>
        <p:nvSpPr>
          <p:cNvPr id="8" name="ZoneTexte 7">
            <a:extLst>
              <a:ext uri="{FF2B5EF4-FFF2-40B4-BE49-F238E27FC236}">
                <a16:creationId xmlns:a16="http://schemas.microsoft.com/office/drawing/2014/main" id="{E3887AE4-D863-43EE-1720-E3D41BE6AA69}"/>
              </a:ext>
            </a:extLst>
          </p:cNvPr>
          <p:cNvSpPr txBox="1"/>
          <p:nvPr>
            <p:custDataLst>
              <p:tags r:id="rId5"/>
            </p:custDataLst>
          </p:nvPr>
        </p:nvSpPr>
        <p:spPr>
          <a:xfrm>
            <a:off x="1809611" y="5367770"/>
            <a:ext cx="7571649" cy="584775"/>
          </a:xfrm>
          <a:prstGeom prst="rect">
            <a:avLst/>
          </a:prstGeom>
          <a:noFill/>
        </p:spPr>
        <p:txBody>
          <a:bodyPr wrap="square">
            <a:spAutoFit/>
          </a:bodyPr>
          <a:lstStyle/>
          <a:p>
            <a:pPr algn="just"/>
            <a:r>
              <a:rPr lang="fr-CA" sz="1600" dirty="0">
                <a:solidFill>
                  <a:srgbClr val="FF0000"/>
                </a:solidFill>
                <a:latin typeface="Roboto" panose="02000000000000000000" pitchFamily="2" charset="0"/>
                <a:ea typeface="Roboto" panose="02000000000000000000" pitchFamily="2" charset="0"/>
              </a:rPr>
              <a:t>**Amendement du coefficient prévu pour les zones mentionnées précédemment, à l’exception de la zone Vm-1.</a:t>
            </a:r>
          </a:p>
        </p:txBody>
      </p:sp>
      <p:sp>
        <p:nvSpPr>
          <p:cNvPr id="6" name="Rectangle 5">
            <a:extLst>
              <a:ext uri="{FF2B5EF4-FFF2-40B4-BE49-F238E27FC236}">
                <a16:creationId xmlns:a16="http://schemas.microsoft.com/office/drawing/2014/main" id="{690BF317-31B7-A64E-9DB5-6517533EF69E}"/>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231350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5448-4587-4D48-7E43-C80E5350168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BA435D7-776C-AC7B-DAAA-4C6B5B4EDDBF}"/>
              </a:ext>
            </a:extLst>
          </p:cNvPr>
          <p:cNvSpPr>
            <a:spLocks noGrp="1"/>
          </p:cNvSpPr>
          <p:nvPr>
            <p:ph type="sldNum" sz="quarter" idx="12"/>
            <p:custDataLst>
              <p:tags r:id="rId1"/>
            </p:custDataLst>
          </p:nvPr>
        </p:nvSpPr>
        <p:spPr/>
        <p:txBody>
          <a:bodyPr/>
          <a:lstStyle/>
          <a:p>
            <a:fld id="{88E4B449-B641-4002-B896-6D7F2E229F31}" type="slidenum">
              <a:rPr lang="fr-CA" smtClean="0"/>
              <a:t>21</a:t>
            </a:fld>
            <a:endParaRPr lang="fr-CA"/>
          </a:p>
        </p:txBody>
      </p:sp>
      <p:pic>
        <p:nvPicPr>
          <p:cNvPr id="4" name="Image 3">
            <a:extLst>
              <a:ext uri="{FF2B5EF4-FFF2-40B4-BE49-F238E27FC236}">
                <a16:creationId xmlns:a16="http://schemas.microsoft.com/office/drawing/2014/main" id="{BBEFA0D3-6F11-9ADD-41E8-5C37E05670F4}"/>
              </a:ext>
            </a:extLst>
          </p:cNvPr>
          <p:cNvPicPr>
            <a:picLocks noChangeAspect="1"/>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7" name="Rectangle 16">
            <a:extLst>
              <a:ext uri="{FF2B5EF4-FFF2-40B4-BE49-F238E27FC236}">
                <a16:creationId xmlns:a16="http://schemas.microsoft.com/office/drawing/2014/main" id="{C29CCD0E-1DEE-3B55-E193-3DC355F307DA}"/>
              </a:ext>
            </a:extLst>
          </p:cNvPr>
          <p:cNvSpPr/>
          <p:nvPr>
            <p:custDataLst>
              <p:tags r:id="rId3"/>
            </p:custDataLst>
          </p:nvPr>
        </p:nvSpPr>
        <p:spPr>
          <a:xfrm>
            <a:off x="1725329" y="3037489"/>
            <a:ext cx="8141155" cy="97906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spAutoFit/>
          </a:bodyPr>
          <a:lstStyle/>
          <a:p>
            <a:pPr algn="just"/>
            <a:r>
              <a:rPr lang="fr-CA" sz="2000" dirty="0">
                <a:latin typeface="Roboto" panose="02000000000000000000" pitchFamily="2" charset="0"/>
                <a:ea typeface="Roboto" panose="02000000000000000000" pitchFamily="2" charset="0"/>
              </a:rPr>
              <a:t>Modifications afin d’édicter de nouvelles dispositions applicables concernant les dimensions minimales de lots non desservis</a:t>
            </a:r>
            <a:endParaRPr lang="fr-CA" sz="2400" dirty="0">
              <a:effectLst/>
              <a:latin typeface="Roboto" panose="02000000000000000000" pitchFamily="2" charset="0"/>
              <a:ea typeface="Roboto" panose="02000000000000000000" pitchFamily="2" charset="0"/>
            </a:endParaRPr>
          </a:p>
        </p:txBody>
      </p:sp>
      <p:sp>
        <p:nvSpPr>
          <p:cNvPr id="18" name="Flèche : droite 17">
            <a:extLst>
              <a:ext uri="{FF2B5EF4-FFF2-40B4-BE49-F238E27FC236}">
                <a16:creationId xmlns:a16="http://schemas.microsoft.com/office/drawing/2014/main" id="{37E75B71-C2ED-66FA-BC9E-A82F02D77F4C}"/>
              </a:ext>
            </a:extLst>
          </p:cNvPr>
          <p:cNvSpPr/>
          <p:nvPr>
            <p:custDataLst>
              <p:tags r:id="rId4"/>
            </p:custDataLst>
          </p:nvPr>
        </p:nvSpPr>
        <p:spPr>
          <a:xfrm>
            <a:off x="296946" y="3421513"/>
            <a:ext cx="1175657" cy="211015"/>
          </a:xfrm>
          <a:prstGeom prst="rightArrow">
            <a:avLst/>
          </a:prstGeom>
          <a:solidFill>
            <a:srgbClr val="4564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C4F368BF-3E46-9F91-E421-FFDC1C206B94}"/>
              </a:ext>
            </a:extLst>
          </p:cNvPr>
          <p:cNvPicPr>
            <a:picLocks noChangeAspect="1"/>
          </p:cNvPicPr>
          <p:nvPr/>
        </p:nvPicPr>
        <p:blipFill>
          <a:blip r:embed="rId9"/>
          <a:stretch>
            <a:fillRect/>
          </a:stretch>
        </p:blipFill>
        <p:spPr>
          <a:xfrm>
            <a:off x="10349291" y="272583"/>
            <a:ext cx="1529076" cy="699345"/>
          </a:xfrm>
          <a:prstGeom prst="rect">
            <a:avLst/>
          </a:prstGeom>
        </p:spPr>
      </p:pic>
      <p:sp>
        <p:nvSpPr>
          <p:cNvPr id="2" name="Rectangle 1">
            <a:extLst>
              <a:ext uri="{FF2B5EF4-FFF2-40B4-BE49-F238E27FC236}">
                <a16:creationId xmlns:a16="http://schemas.microsoft.com/office/drawing/2014/main" id="{0B19F750-8E53-11AD-7D13-12E0959EC1D5}"/>
              </a:ext>
            </a:extLst>
          </p:cNvPr>
          <p:cNvSpPr/>
          <p:nvPr>
            <p:custDataLst>
              <p:tags r:id="rId5"/>
            </p:custDataLst>
          </p:nvPr>
        </p:nvSpPr>
        <p:spPr>
          <a:xfrm>
            <a:off x="-127221" y="381859"/>
            <a:ext cx="6922876"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1.2 LOTISSEMENT </a:t>
            </a:r>
            <a:r>
              <a:rPr lang="fr-CA" b="1" cap="small" dirty="0">
                <a:latin typeface="Roboto" panose="02000000000000000000" pitchFamily="2" charset="0"/>
                <a:ea typeface="Roboto" panose="02000000000000000000" pitchFamily="2" charset="0"/>
              </a:rPr>
              <a:t>(Projet de règlement 487-2025)</a:t>
            </a:r>
          </a:p>
        </p:txBody>
      </p:sp>
    </p:spTree>
    <p:extLst>
      <p:ext uri="{BB962C8B-B14F-4D97-AF65-F5344CB8AC3E}">
        <p14:creationId xmlns:p14="http://schemas.microsoft.com/office/powerpoint/2010/main" val="378064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A174C-9F24-3C3D-3D1C-844391CC49B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5796EF-D364-91B2-8744-B65E21454241}"/>
              </a:ext>
            </a:extLst>
          </p:cNvPr>
          <p:cNvSpPr>
            <a:spLocks noGrp="1"/>
          </p:cNvSpPr>
          <p:nvPr>
            <p:ph type="sldNum" sz="quarter" idx="12"/>
            <p:custDataLst>
              <p:tags r:id="rId1"/>
            </p:custDataLst>
          </p:nvPr>
        </p:nvSpPr>
        <p:spPr/>
        <p:txBody>
          <a:bodyPr/>
          <a:lstStyle/>
          <a:p>
            <a:fld id="{88E4B449-B641-4002-B896-6D7F2E229F31}" type="slidenum">
              <a:rPr lang="fr-CA" smtClean="0"/>
              <a:t>22</a:t>
            </a:fld>
            <a:endParaRPr lang="fr-CA"/>
          </a:p>
        </p:txBody>
      </p:sp>
      <p:pic>
        <p:nvPicPr>
          <p:cNvPr id="4" name="Image 3">
            <a:extLst>
              <a:ext uri="{FF2B5EF4-FFF2-40B4-BE49-F238E27FC236}">
                <a16:creationId xmlns:a16="http://schemas.microsoft.com/office/drawing/2014/main" id="{C9F787D6-0907-278F-737E-17EAEFAA57E0}"/>
              </a:ext>
            </a:extLst>
          </p:cNvPr>
          <p:cNvPicPr>
            <a:picLocks noChangeAspect="1"/>
          </p:cNvPicPr>
          <p:nvPr>
            <p:custDataLst>
              <p:tags r:id="rId2"/>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2" name="Rectangle 1">
            <a:extLst>
              <a:ext uri="{FF2B5EF4-FFF2-40B4-BE49-F238E27FC236}">
                <a16:creationId xmlns:a16="http://schemas.microsoft.com/office/drawing/2014/main" id="{1F70A807-736B-65C7-59C2-B5FC6DD0FD5E}"/>
              </a:ext>
            </a:extLst>
          </p:cNvPr>
          <p:cNvSpPr/>
          <p:nvPr>
            <p:custDataLst>
              <p:tags r:id="rId3"/>
            </p:custDataLst>
          </p:nvPr>
        </p:nvSpPr>
        <p:spPr>
          <a:xfrm>
            <a:off x="380932" y="1149522"/>
            <a:ext cx="7859059"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000" b="1" i="1" cap="small" dirty="0">
                <a:latin typeface="Roboto" panose="02000000000000000000" pitchFamily="2" charset="0"/>
                <a:ea typeface="Roboto" panose="02000000000000000000" pitchFamily="2" charset="0"/>
              </a:rPr>
              <a:t>NORMES DE LOTISSEMENT PRÉSENTEMENT EN VIGUEUR</a:t>
            </a:r>
          </a:p>
        </p:txBody>
      </p:sp>
      <p:pic>
        <p:nvPicPr>
          <p:cNvPr id="5" name="Image 4">
            <a:extLst>
              <a:ext uri="{FF2B5EF4-FFF2-40B4-BE49-F238E27FC236}">
                <a16:creationId xmlns:a16="http://schemas.microsoft.com/office/drawing/2014/main" id="{072F6A56-ADAA-A8D2-2E8C-BA7E32CF7A33}"/>
              </a:ext>
            </a:extLst>
          </p:cNvPr>
          <p:cNvPicPr>
            <a:picLocks noChangeAspect="1"/>
          </p:cNvPicPr>
          <p:nvPr/>
        </p:nvPicPr>
        <p:blipFill>
          <a:blip r:embed="rId8"/>
          <a:stretch>
            <a:fillRect/>
          </a:stretch>
        </p:blipFill>
        <p:spPr>
          <a:xfrm>
            <a:off x="10349291" y="272583"/>
            <a:ext cx="1529076" cy="699345"/>
          </a:xfrm>
          <a:prstGeom prst="rect">
            <a:avLst/>
          </a:prstGeom>
        </p:spPr>
      </p:pic>
      <p:sp>
        <p:nvSpPr>
          <p:cNvPr id="11" name="Rectangle 10">
            <a:extLst>
              <a:ext uri="{FF2B5EF4-FFF2-40B4-BE49-F238E27FC236}">
                <a16:creationId xmlns:a16="http://schemas.microsoft.com/office/drawing/2014/main" id="{6376E2B5-B66F-347B-8E6A-0E55FB3B8925}"/>
              </a:ext>
            </a:extLst>
          </p:cNvPr>
          <p:cNvSpPr/>
          <p:nvPr>
            <p:custDataLst>
              <p:tags r:id="rId4"/>
            </p:custDataLst>
          </p:nvPr>
        </p:nvSpPr>
        <p:spPr>
          <a:xfrm>
            <a:off x="-127221" y="381859"/>
            <a:ext cx="6922876"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1.2 LOTISSEMENT </a:t>
            </a:r>
            <a:r>
              <a:rPr lang="fr-CA" b="1" cap="small" dirty="0">
                <a:latin typeface="Roboto" panose="02000000000000000000" pitchFamily="2" charset="0"/>
                <a:ea typeface="Roboto" panose="02000000000000000000" pitchFamily="2" charset="0"/>
              </a:rPr>
              <a:t>(Projet de règlement 487-2025)</a:t>
            </a:r>
          </a:p>
        </p:txBody>
      </p:sp>
      <p:pic>
        <p:nvPicPr>
          <p:cNvPr id="13" name="Image 12">
            <a:extLst>
              <a:ext uri="{FF2B5EF4-FFF2-40B4-BE49-F238E27FC236}">
                <a16:creationId xmlns:a16="http://schemas.microsoft.com/office/drawing/2014/main" id="{EAB06506-2294-00A3-5ABD-78D4B3F3355B}"/>
              </a:ext>
            </a:extLst>
          </p:cNvPr>
          <p:cNvPicPr>
            <a:picLocks noChangeAspect="1"/>
          </p:cNvPicPr>
          <p:nvPr/>
        </p:nvPicPr>
        <p:blipFill>
          <a:blip r:embed="rId9"/>
          <a:stretch>
            <a:fillRect/>
          </a:stretch>
        </p:blipFill>
        <p:spPr>
          <a:xfrm>
            <a:off x="2372918" y="2288964"/>
            <a:ext cx="7289192" cy="3479433"/>
          </a:xfrm>
          <a:prstGeom prst="rect">
            <a:avLst/>
          </a:prstGeom>
        </p:spPr>
      </p:pic>
    </p:spTree>
    <p:extLst>
      <p:ext uri="{BB962C8B-B14F-4D97-AF65-F5344CB8AC3E}">
        <p14:creationId xmlns:p14="http://schemas.microsoft.com/office/powerpoint/2010/main" val="338382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757B9-D6A8-6F3B-7639-A3448E57C25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422AF4B-D49D-D59E-BD23-488B8C8F15A7}"/>
              </a:ext>
            </a:extLst>
          </p:cNvPr>
          <p:cNvSpPr>
            <a:spLocks noGrp="1"/>
          </p:cNvSpPr>
          <p:nvPr>
            <p:ph type="sldNum" sz="quarter" idx="12"/>
            <p:custDataLst>
              <p:tags r:id="rId1"/>
            </p:custDataLst>
          </p:nvPr>
        </p:nvSpPr>
        <p:spPr/>
        <p:txBody>
          <a:bodyPr/>
          <a:lstStyle/>
          <a:p>
            <a:fld id="{88E4B449-B641-4002-B896-6D7F2E229F31}" type="slidenum">
              <a:rPr lang="fr-CA" smtClean="0"/>
              <a:t>23</a:t>
            </a:fld>
            <a:endParaRPr lang="fr-CA" dirty="0"/>
          </a:p>
        </p:txBody>
      </p:sp>
      <p:pic>
        <p:nvPicPr>
          <p:cNvPr id="4" name="Image 3">
            <a:extLst>
              <a:ext uri="{FF2B5EF4-FFF2-40B4-BE49-F238E27FC236}">
                <a16:creationId xmlns:a16="http://schemas.microsoft.com/office/drawing/2014/main" id="{63469F6D-B0F1-A97D-14D8-1CCEBA6B41D3}"/>
              </a:ext>
            </a:extLst>
          </p:cNvPr>
          <p:cNvPicPr>
            <a:picLocks noChangeAspect="1"/>
          </p:cNvPicPr>
          <p:nvPr>
            <p:custDataLst>
              <p:tags r:id="rId2"/>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pic>
        <p:nvPicPr>
          <p:cNvPr id="12" name="Image 11">
            <a:extLst>
              <a:ext uri="{FF2B5EF4-FFF2-40B4-BE49-F238E27FC236}">
                <a16:creationId xmlns:a16="http://schemas.microsoft.com/office/drawing/2014/main" id="{A41ABD45-4607-09D2-B74B-C8F0A28E77F8}"/>
              </a:ext>
            </a:extLst>
          </p:cNvPr>
          <p:cNvPicPr>
            <a:picLocks noChangeAspect="1"/>
          </p:cNvPicPr>
          <p:nvPr/>
        </p:nvPicPr>
        <p:blipFill>
          <a:blip r:embed="rId8"/>
          <a:stretch>
            <a:fillRect/>
          </a:stretch>
        </p:blipFill>
        <p:spPr>
          <a:xfrm>
            <a:off x="834268" y="1062705"/>
            <a:ext cx="10523464" cy="5413436"/>
          </a:xfrm>
          <a:prstGeom prst="rect">
            <a:avLst/>
          </a:prstGeom>
        </p:spPr>
      </p:pic>
      <p:sp>
        <p:nvSpPr>
          <p:cNvPr id="14" name="Rectangle 13">
            <a:extLst>
              <a:ext uri="{FF2B5EF4-FFF2-40B4-BE49-F238E27FC236}">
                <a16:creationId xmlns:a16="http://schemas.microsoft.com/office/drawing/2014/main" id="{15A1B425-FC90-03B8-BC12-B264B536BEE1}"/>
              </a:ext>
            </a:extLst>
          </p:cNvPr>
          <p:cNvSpPr/>
          <p:nvPr>
            <p:custDataLst>
              <p:tags r:id="rId3"/>
            </p:custDataLst>
          </p:nvPr>
        </p:nvSpPr>
        <p:spPr>
          <a:xfrm>
            <a:off x="-127221" y="381859"/>
            <a:ext cx="6922876"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1.2 LOTISSEMENT </a:t>
            </a:r>
            <a:r>
              <a:rPr lang="fr-CA" b="1" cap="small" dirty="0">
                <a:latin typeface="Roboto" panose="02000000000000000000" pitchFamily="2" charset="0"/>
                <a:ea typeface="Roboto" panose="02000000000000000000" pitchFamily="2" charset="0"/>
              </a:rPr>
              <a:t>(Projet de règlement 487-2025)</a:t>
            </a:r>
          </a:p>
        </p:txBody>
      </p:sp>
      <p:sp>
        <p:nvSpPr>
          <p:cNvPr id="15" name="ZoneTexte 14">
            <a:extLst>
              <a:ext uri="{FF2B5EF4-FFF2-40B4-BE49-F238E27FC236}">
                <a16:creationId xmlns:a16="http://schemas.microsoft.com/office/drawing/2014/main" id="{E66D16C8-46B6-9660-6AE8-81E56B43B10D}"/>
              </a:ext>
            </a:extLst>
          </p:cNvPr>
          <p:cNvSpPr txBox="1"/>
          <p:nvPr>
            <p:custDataLst>
              <p:tags r:id="rId4"/>
            </p:custDataLst>
          </p:nvPr>
        </p:nvSpPr>
        <p:spPr>
          <a:xfrm>
            <a:off x="7323126" y="42562"/>
            <a:ext cx="3708423" cy="954107"/>
          </a:xfrm>
          <a:prstGeom prst="rect">
            <a:avLst/>
          </a:prstGeom>
          <a:noFill/>
        </p:spPr>
        <p:txBody>
          <a:bodyPr wrap="square">
            <a:spAutoFit/>
          </a:bodyPr>
          <a:lstStyle/>
          <a:p>
            <a:pPr algn="just"/>
            <a:r>
              <a:rPr lang="fr-CA" sz="1400" dirty="0">
                <a:solidFill>
                  <a:srgbClr val="FF0000"/>
                </a:solidFill>
                <a:latin typeface="Roboto" panose="02000000000000000000" pitchFamily="2" charset="0"/>
                <a:ea typeface="Roboto" panose="02000000000000000000" pitchFamily="2" charset="0"/>
              </a:rPr>
              <a:t>** Ces dispositions ne font pas partie intégrante des projets de règlements tels qu’adoptés, mais seront ajoutés dans les règlements pour adoption **</a:t>
            </a:r>
            <a:endParaRPr lang="fr-CA" sz="1400" dirty="0">
              <a:solidFill>
                <a:srgbClr val="FF0000"/>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1490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88CA2-B8E1-4C24-7B0E-A9173E242AA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6D335CB-4874-CE58-FA9B-E1E987FF7D53}"/>
              </a:ext>
            </a:extLst>
          </p:cNvPr>
          <p:cNvSpPr>
            <a:spLocks noGrp="1"/>
          </p:cNvSpPr>
          <p:nvPr>
            <p:ph type="sldNum" sz="quarter" idx="12"/>
            <p:custDataLst>
              <p:tags r:id="rId1"/>
            </p:custDataLst>
          </p:nvPr>
        </p:nvSpPr>
        <p:spPr/>
        <p:txBody>
          <a:bodyPr/>
          <a:lstStyle/>
          <a:p>
            <a:fld id="{88E4B449-B641-4002-B896-6D7F2E229F31}" type="slidenum">
              <a:rPr lang="fr-CA" smtClean="0"/>
              <a:t>24</a:t>
            </a:fld>
            <a:endParaRPr lang="fr-CA"/>
          </a:p>
        </p:txBody>
      </p:sp>
      <p:pic>
        <p:nvPicPr>
          <p:cNvPr id="4" name="Image 3">
            <a:extLst>
              <a:ext uri="{FF2B5EF4-FFF2-40B4-BE49-F238E27FC236}">
                <a16:creationId xmlns:a16="http://schemas.microsoft.com/office/drawing/2014/main" id="{AF4FBBD3-26BB-10DE-93F0-13444D73AD59}"/>
              </a:ext>
            </a:extLst>
          </p:cNvPr>
          <p:cNvPicPr>
            <a:picLocks noChangeAspect="1"/>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3" name="Rectangle 12">
            <a:extLst>
              <a:ext uri="{FF2B5EF4-FFF2-40B4-BE49-F238E27FC236}">
                <a16:creationId xmlns:a16="http://schemas.microsoft.com/office/drawing/2014/main" id="{4C6AF1BF-14E9-13AE-DB19-DB507074BF41}"/>
              </a:ext>
            </a:extLst>
          </p:cNvPr>
          <p:cNvSpPr/>
          <p:nvPr>
            <p:custDataLst>
              <p:tags r:id="rId3"/>
            </p:custDataLst>
          </p:nvPr>
        </p:nvSpPr>
        <p:spPr>
          <a:xfrm>
            <a:off x="-127222" y="270714"/>
            <a:ext cx="5314857"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1.3 PERMIS ET CERTIFICATS</a:t>
            </a:r>
          </a:p>
        </p:txBody>
      </p:sp>
      <p:sp>
        <p:nvSpPr>
          <p:cNvPr id="17" name="Rectangle 16">
            <a:extLst>
              <a:ext uri="{FF2B5EF4-FFF2-40B4-BE49-F238E27FC236}">
                <a16:creationId xmlns:a16="http://schemas.microsoft.com/office/drawing/2014/main" id="{B442AB40-4983-12D3-B9FD-BFED68EF210F}"/>
              </a:ext>
            </a:extLst>
          </p:cNvPr>
          <p:cNvSpPr/>
          <p:nvPr>
            <p:custDataLst>
              <p:tags r:id="rId4"/>
            </p:custDataLst>
          </p:nvPr>
        </p:nvSpPr>
        <p:spPr>
          <a:xfrm>
            <a:off x="1725329" y="2717432"/>
            <a:ext cx="8141155" cy="1016557"/>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latin typeface="Roboto" panose="02000000000000000000" pitchFamily="2" charset="0"/>
                <a:ea typeface="Roboto" panose="02000000000000000000" pitchFamily="2" charset="0"/>
              </a:rPr>
              <a:t>Modifications afin d’édicter de nouvelles dispositions applicables concernant les dispositions administratives</a:t>
            </a:r>
            <a:endParaRPr lang="fr-CA" sz="2400" dirty="0">
              <a:effectLst/>
              <a:latin typeface="Roboto" panose="02000000000000000000" pitchFamily="2" charset="0"/>
              <a:ea typeface="Roboto" panose="02000000000000000000" pitchFamily="2" charset="0"/>
            </a:endParaRPr>
          </a:p>
        </p:txBody>
      </p:sp>
      <p:sp>
        <p:nvSpPr>
          <p:cNvPr id="18" name="Flèche : droite 17">
            <a:extLst>
              <a:ext uri="{FF2B5EF4-FFF2-40B4-BE49-F238E27FC236}">
                <a16:creationId xmlns:a16="http://schemas.microsoft.com/office/drawing/2014/main" id="{CE6581E2-3D99-BFF5-3D18-0728B8AA5FE3}"/>
              </a:ext>
            </a:extLst>
          </p:cNvPr>
          <p:cNvSpPr/>
          <p:nvPr>
            <p:custDataLst>
              <p:tags r:id="rId5"/>
            </p:custDataLst>
          </p:nvPr>
        </p:nvSpPr>
        <p:spPr>
          <a:xfrm>
            <a:off x="306000" y="3120202"/>
            <a:ext cx="1175657" cy="211015"/>
          </a:xfrm>
          <a:prstGeom prst="rightArrow">
            <a:avLst/>
          </a:prstGeom>
          <a:solidFill>
            <a:srgbClr val="4564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7D7D8C44-870F-58B6-2B8B-3B926F9F0D98}"/>
              </a:ext>
            </a:extLst>
          </p:cNvPr>
          <p:cNvPicPr>
            <a:picLocks noChangeAspect="1"/>
          </p:cNvPicPr>
          <p:nvPr/>
        </p:nvPicPr>
        <p:blipFill>
          <a:blip r:embed="rId9"/>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59662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A436-1336-C2F2-3248-6CC6AE3DD6C7}"/>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D172461D-9BD3-1AEF-E197-3F06BF349F21}"/>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B43622E2-A9F8-8E19-EF10-48CF6099AED6}"/>
              </a:ext>
            </a:extLst>
          </p:cNvPr>
          <p:cNvSpPr>
            <a:spLocks noGrp="1"/>
          </p:cNvSpPr>
          <p:nvPr>
            <p:ph type="sldNum" sz="quarter" idx="12"/>
            <p:custDataLst>
              <p:tags r:id="rId2"/>
            </p:custDataLst>
          </p:nvPr>
        </p:nvSpPr>
        <p:spPr/>
        <p:txBody>
          <a:bodyPr/>
          <a:lstStyle/>
          <a:p>
            <a:fld id="{88E4B449-B641-4002-B896-6D7F2E229F31}" type="slidenum">
              <a:rPr lang="fr-CA" smtClean="0"/>
              <a:t>25</a:t>
            </a:fld>
            <a:endParaRPr lang="fr-CA"/>
          </a:p>
        </p:txBody>
      </p:sp>
      <p:pic>
        <p:nvPicPr>
          <p:cNvPr id="4" name="Image 3">
            <a:extLst>
              <a:ext uri="{FF2B5EF4-FFF2-40B4-BE49-F238E27FC236}">
                <a16:creationId xmlns:a16="http://schemas.microsoft.com/office/drawing/2014/main" id="{997EEAE1-312E-293D-A9C8-46879AFAF4DC}"/>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F530819D-0221-1241-B214-1C47D622808C}"/>
              </a:ext>
            </a:extLst>
          </p:cNvPr>
          <p:cNvSpPr txBox="1"/>
          <p:nvPr>
            <p:custDataLst>
              <p:tags r:id="rId4"/>
            </p:custDataLst>
          </p:nvPr>
        </p:nvSpPr>
        <p:spPr>
          <a:xfrm>
            <a:off x="546823" y="2312511"/>
            <a:ext cx="11098352" cy="3416320"/>
          </a:xfrm>
          <a:prstGeom prst="rect">
            <a:avLst/>
          </a:prstGeom>
          <a:noFill/>
        </p:spPr>
        <p:txBody>
          <a:bodyPr wrap="square">
            <a:spAutoFit/>
          </a:bodyPr>
          <a:lstStyle/>
          <a:p>
            <a:pPr algn="just"/>
            <a:r>
              <a:rPr lang="fr-CA" i="1" dirty="0">
                <a:effectLst/>
                <a:latin typeface="Roboto" panose="02000000000000000000" pitchFamily="2" charset="0"/>
                <a:ea typeface="Roboto" panose="02000000000000000000" pitchFamily="2" charset="0"/>
              </a:rPr>
              <a:t>Obligation d’obtention d’un certificat d’autorisation pour effectuer l’abattage d’arbres autre qu’une coupe forestière.</a:t>
            </a:r>
          </a:p>
          <a:p>
            <a:pPr algn="just"/>
            <a:endParaRPr lang="fr-CA" i="1" dirty="0">
              <a:latin typeface="Roboto" panose="02000000000000000000" pitchFamily="2" charset="0"/>
              <a:ea typeface="Roboto" panose="02000000000000000000" pitchFamily="2" charset="0"/>
            </a:endParaRPr>
          </a:p>
          <a:p>
            <a:pPr algn="just"/>
            <a:r>
              <a:rPr lang="fr-CA" i="1" dirty="0">
                <a:effectLst/>
                <a:latin typeface="Roboto" panose="02000000000000000000" pitchFamily="2" charset="0"/>
                <a:ea typeface="Roboto" panose="02000000000000000000" pitchFamily="2" charset="0"/>
              </a:rPr>
              <a:t>Frais de demande de permis pour l’abattage d’arbres : 15 $</a:t>
            </a:r>
          </a:p>
          <a:p>
            <a:pPr algn="just"/>
            <a:endParaRPr lang="fr-CA" i="1" dirty="0">
              <a:latin typeface="Roboto" panose="02000000000000000000" pitchFamily="2" charset="0"/>
              <a:ea typeface="Roboto" panose="02000000000000000000" pitchFamily="2" charset="0"/>
            </a:endParaRPr>
          </a:p>
          <a:p>
            <a:pPr algn="just"/>
            <a:endParaRPr lang="fr-CA" i="1" dirty="0">
              <a:effectLst/>
              <a:latin typeface="Roboto" panose="02000000000000000000" pitchFamily="2" charset="0"/>
              <a:ea typeface="Roboto" panose="02000000000000000000" pitchFamily="2" charset="0"/>
            </a:endParaRPr>
          </a:p>
          <a:p>
            <a:pPr algn="just"/>
            <a:r>
              <a:rPr lang="fr-CA" i="1" u="sng" dirty="0">
                <a:effectLst/>
                <a:latin typeface="Roboto" panose="02000000000000000000" pitchFamily="2" charset="0"/>
                <a:ea typeface="Roboto" panose="02000000000000000000" pitchFamily="2" charset="0"/>
              </a:rPr>
              <a:t>Documents demandés pour l’abattage d’arbres:</a:t>
            </a:r>
          </a:p>
          <a:p>
            <a:pPr algn="just"/>
            <a:endParaRPr lang="fr-CA" i="1" dirty="0">
              <a:latin typeface="Roboto" panose="02000000000000000000" pitchFamily="2" charset="0"/>
              <a:ea typeface="Roboto" panose="02000000000000000000" pitchFamily="2" charset="0"/>
            </a:endParaRPr>
          </a:p>
          <a:p>
            <a:pPr marL="285750" indent="-285750" algn="just">
              <a:buFontTx/>
              <a:buChar char="-"/>
            </a:pPr>
            <a:r>
              <a:rPr lang="fr-CA" i="1" dirty="0">
                <a:effectLst/>
                <a:latin typeface="Roboto" panose="02000000000000000000" pitchFamily="2" charset="0"/>
                <a:ea typeface="Roboto" panose="02000000000000000000" pitchFamily="2" charset="0"/>
              </a:rPr>
              <a:t>Localisation de l’abattage;</a:t>
            </a:r>
          </a:p>
          <a:p>
            <a:pPr marL="285750" indent="-285750" algn="just">
              <a:buFontTx/>
              <a:buChar char="-"/>
            </a:pPr>
            <a:r>
              <a:rPr lang="fr-CA" i="1" dirty="0">
                <a:latin typeface="Roboto" panose="02000000000000000000" pitchFamily="2" charset="0"/>
                <a:ea typeface="Roboto" panose="02000000000000000000" pitchFamily="2" charset="0"/>
              </a:rPr>
              <a:t>Raison de l’abattage;</a:t>
            </a:r>
          </a:p>
          <a:p>
            <a:pPr marL="285750" indent="-285750" algn="just">
              <a:buFontTx/>
              <a:buChar char="-"/>
            </a:pPr>
            <a:r>
              <a:rPr lang="fr-CA" i="1" dirty="0">
                <a:effectLst/>
                <a:latin typeface="Roboto" panose="02000000000000000000" pitchFamily="2" charset="0"/>
                <a:ea typeface="Roboto" panose="02000000000000000000" pitchFamily="2" charset="0"/>
              </a:rPr>
              <a:t>Engagement de remplacement de l’arbre;</a:t>
            </a:r>
          </a:p>
          <a:p>
            <a:pPr marL="285750" indent="-285750" algn="just">
              <a:buFontTx/>
              <a:buChar char="-"/>
            </a:pPr>
            <a:r>
              <a:rPr lang="fr-CA" i="1" dirty="0">
                <a:effectLst/>
                <a:latin typeface="Roboto" panose="02000000000000000000" pitchFamily="2" charset="0"/>
                <a:ea typeface="Roboto" panose="02000000000000000000" pitchFamily="2" charset="0"/>
              </a:rPr>
              <a:t>Document d’un professionnel compétent au besoin.</a:t>
            </a:r>
          </a:p>
        </p:txBody>
      </p:sp>
      <p:sp>
        <p:nvSpPr>
          <p:cNvPr id="2" name="Rectangle 1">
            <a:extLst>
              <a:ext uri="{FF2B5EF4-FFF2-40B4-BE49-F238E27FC236}">
                <a16:creationId xmlns:a16="http://schemas.microsoft.com/office/drawing/2014/main" id="{FB694199-7A4A-7817-8009-6FB480AC2DFC}"/>
              </a:ext>
            </a:extLst>
          </p:cNvPr>
          <p:cNvSpPr/>
          <p:nvPr>
            <p:custDataLst>
              <p:tags r:id="rId5"/>
            </p:custDataLst>
          </p:nvPr>
        </p:nvSpPr>
        <p:spPr>
          <a:xfrm>
            <a:off x="380932" y="1149522"/>
            <a:ext cx="9324383"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DISPOSITIONS ADMINISTRATIVES CONCERNANT LES ABATTAGE D’ARBRES</a:t>
            </a:r>
          </a:p>
        </p:txBody>
      </p:sp>
      <p:pic>
        <p:nvPicPr>
          <p:cNvPr id="5" name="Image 4">
            <a:extLst>
              <a:ext uri="{FF2B5EF4-FFF2-40B4-BE49-F238E27FC236}">
                <a16:creationId xmlns:a16="http://schemas.microsoft.com/office/drawing/2014/main" id="{DAC96C39-366E-3928-8C99-7DB18B14736C}"/>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2C362E37-5DE5-3D0A-09B8-C1357A8D196F}"/>
              </a:ext>
            </a:extLst>
          </p:cNvPr>
          <p:cNvSpPr/>
          <p:nvPr>
            <p:custDataLst>
              <p:tags r:id="rId6"/>
            </p:custDataLst>
          </p:nvPr>
        </p:nvSpPr>
        <p:spPr>
          <a:xfrm>
            <a:off x="-127222" y="270714"/>
            <a:ext cx="5314857"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1.3 PERMIS ET CERTIFICATS</a:t>
            </a:r>
          </a:p>
        </p:txBody>
      </p:sp>
    </p:spTree>
    <p:extLst>
      <p:ext uri="{BB962C8B-B14F-4D97-AF65-F5344CB8AC3E}">
        <p14:creationId xmlns:p14="http://schemas.microsoft.com/office/powerpoint/2010/main" val="3918887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0" y="0"/>
            <a:ext cx="12192000" cy="6858000"/>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40000" algn="ctr">
              <a:defRPr sz="4000" b="1" cap="small">
                <a:solidFill>
                  <a:schemeClr val="lt1"/>
                </a:solidFill>
                <a:latin typeface="Tw Cen MT Condensed" panose="020B06060201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fr-CA" sz="3200" dirty="0">
              <a:latin typeface="Roboto" panose="02000000000000000000" pitchFamily="2" charset="0"/>
              <a:ea typeface="Roboto" panose="02000000000000000000" pitchFamily="2" charset="0"/>
              <a:sym typeface="Barlow"/>
            </a:endParaRPr>
          </a:p>
          <a:p>
            <a:pPr algn="l"/>
            <a:endParaRPr lang="fr-CA" sz="3200" dirty="0">
              <a:latin typeface="Roboto" panose="02000000000000000000" pitchFamily="2" charset="0"/>
              <a:ea typeface="Roboto" panose="02000000000000000000" pitchFamily="2" charset="0"/>
              <a:sym typeface="Barlow"/>
            </a:endParaRPr>
          </a:p>
          <a:p>
            <a:pPr algn="l"/>
            <a:endParaRPr lang="fr-CA" sz="3200" dirty="0">
              <a:latin typeface="Roboto" panose="02000000000000000000" pitchFamily="2" charset="0"/>
              <a:ea typeface="Roboto" panose="02000000000000000000" pitchFamily="2" charset="0"/>
              <a:sym typeface="Barlow"/>
            </a:endParaRPr>
          </a:p>
          <a:p>
            <a:pPr algn="l"/>
            <a:r>
              <a:rPr lang="fr-CA" sz="3600" dirty="0">
                <a:latin typeface="Roboto" panose="02000000000000000000" pitchFamily="2" charset="0"/>
                <a:ea typeface="Roboto" panose="02000000000000000000" pitchFamily="2" charset="0"/>
                <a:sym typeface="Barlow"/>
              </a:rPr>
              <a:t>			APPROBATION RÉFÉRENDAIRE</a:t>
            </a:r>
          </a:p>
          <a:p>
            <a:endParaRPr lang="fr-CA" dirty="0">
              <a:latin typeface="Roboto" panose="02000000000000000000" pitchFamily="2" charset="0"/>
              <a:ea typeface="Roboto" panose="02000000000000000000" pitchFamily="2" charset="0"/>
              <a:sym typeface="Barlow"/>
            </a:endParaRPr>
          </a:p>
          <a:p>
            <a:endParaRPr lang="fr-CA" dirty="0">
              <a:latin typeface="Roboto" panose="02000000000000000000" pitchFamily="2" charset="0"/>
              <a:ea typeface="Roboto" panose="02000000000000000000" pitchFamily="2" charset="0"/>
              <a:sym typeface="Barlow"/>
            </a:endParaRPr>
          </a:p>
        </p:txBody>
      </p:sp>
      <p:sp>
        <p:nvSpPr>
          <p:cNvPr id="3" name="object 3">
            <a:extLst>
              <a:ext uri="{FF2B5EF4-FFF2-40B4-BE49-F238E27FC236}">
                <a16:creationId xmlns:a16="http://schemas.microsoft.com/office/drawing/2014/main" id="{A819EC33-BFC1-3322-3C66-4FE7DFCA1F9E}"/>
              </a:ext>
            </a:extLst>
          </p:cNvPr>
          <p:cNvSpPr txBox="1"/>
          <p:nvPr>
            <p:custDataLst>
              <p:tags r:id="rId2"/>
            </p:custDataLst>
          </p:nvPr>
        </p:nvSpPr>
        <p:spPr>
          <a:xfrm>
            <a:off x="1819074" y="3027064"/>
            <a:ext cx="1519876"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sz="9262" spc="1025" baseline="-13888" dirty="0">
                <a:solidFill>
                  <a:srgbClr val="D07949"/>
                </a:solidFill>
                <a:latin typeface="Roboto" pitchFamily="2" charset="0"/>
                <a:ea typeface="Roboto" pitchFamily="2" charset="0"/>
                <a:cs typeface="Trebuchet MS"/>
              </a:rPr>
              <a:t>2</a:t>
            </a:r>
            <a:endParaRPr lang="fr-CA" sz="2004" spc="334" baseline="-13888" dirty="0">
              <a:solidFill>
                <a:srgbClr val="D07949"/>
              </a:solidFill>
              <a:latin typeface="Roboto" pitchFamily="2" charset="0"/>
              <a:ea typeface="Roboto" pitchFamily="2" charset="0"/>
              <a:cs typeface="Trebuchet MS"/>
            </a:endParaRP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Tree>
    <p:extLst>
      <p:ext uri="{BB962C8B-B14F-4D97-AF65-F5344CB8AC3E}">
        <p14:creationId xmlns:p14="http://schemas.microsoft.com/office/powerpoint/2010/main" val="159475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FDF805-256F-42F7-8DE7-4E440593CA54}"/>
              </a:ext>
            </a:extLst>
          </p:cNvPr>
          <p:cNvSpPr>
            <a:spLocks noGrp="1"/>
          </p:cNvSpPr>
          <p:nvPr>
            <p:ph type="sldNum" sz="quarter" idx="12"/>
            <p:custDataLst>
              <p:tags r:id="rId1"/>
            </p:custDataLst>
          </p:nvPr>
        </p:nvSpPr>
        <p:spPr/>
        <p:txBody>
          <a:bodyPr/>
          <a:lstStyle/>
          <a:p>
            <a:fld id="{88E4B449-B641-4002-B896-6D7F2E229F31}" type="slidenum">
              <a:rPr lang="fr-CA" smtClean="0"/>
              <a:t>27</a:t>
            </a:fld>
            <a:endParaRPr lang="fr-CA" dirty="0"/>
          </a:p>
        </p:txBody>
      </p:sp>
      <p:pic>
        <p:nvPicPr>
          <p:cNvPr id="6" name="Image 5">
            <a:extLst>
              <a:ext uri="{FF2B5EF4-FFF2-40B4-BE49-F238E27FC236}">
                <a16:creationId xmlns:a16="http://schemas.microsoft.com/office/drawing/2014/main" id="{2F8B873D-5FB9-073B-E69E-F3481359708E}"/>
              </a:ext>
            </a:extLst>
          </p:cNvPr>
          <p:cNvPicPr>
            <a:picLocks noChangeAspect="1"/>
          </p:cNvPicPr>
          <p:nvPr>
            <p:custDataLst>
              <p:tags r:id="rId2"/>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9" name="Rectangle 8">
            <a:extLst>
              <a:ext uri="{FF2B5EF4-FFF2-40B4-BE49-F238E27FC236}">
                <a16:creationId xmlns:a16="http://schemas.microsoft.com/office/drawing/2014/main" id="{748D5DD4-F351-2213-6E37-821A65E5C363}"/>
              </a:ext>
            </a:extLst>
          </p:cNvPr>
          <p:cNvSpPr/>
          <p:nvPr>
            <p:custDataLst>
              <p:tags r:id="rId3"/>
            </p:custDataLst>
          </p:nvPr>
        </p:nvSpPr>
        <p:spPr>
          <a:xfrm>
            <a:off x="-127223" y="270714"/>
            <a:ext cx="8118698" cy="996111"/>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DISPOSITIONS ASSUJETTIES À L’APPROBATION RÉFÉRENDAIRE PAR LES PERSONNES À VOTER</a:t>
            </a:r>
          </a:p>
        </p:txBody>
      </p:sp>
      <p:sp>
        <p:nvSpPr>
          <p:cNvPr id="2" name="ZoneTexte 1">
            <a:extLst>
              <a:ext uri="{FF2B5EF4-FFF2-40B4-BE49-F238E27FC236}">
                <a16:creationId xmlns:a16="http://schemas.microsoft.com/office/drawing/2014/main" id="{2F5815BE-AC1C-83DF-C32B-BC217E2FCA62}"/>
              </a:ext>
            </a:extLst>
          </p:cNvPr>
          <p:cNvSpPr txBox="1"/>
          <p:nvPr>
            <p:custDataLst>
              <p:tags r:id="rId4"/>
            </p:custDataLst>
          </p:nvPr>
        </p:nvSpPr>
        <p:spPr>
          <a:xfrm>
            <a:off x="404526" y="1964274"/>
            <a:ext cx="11382946" cy="3539430"/>
          </a:xfrm>
          <a:prstGeom prst="rect">
            <a:avLst/>
          </a:prstGeom>
          <a:noFill/>
        </p:spPr>
        <p:txBody>
          <a:bodyPr wrap="square" rtlCol="0">
            <a:spAutoFit/>
          </a:bodyPr>
          <a:lstStyle/>
          <a:p>
            <a:pPr algn="l">
              <a:tabLst>
                <a:tab pos="1170305" algn="l"/>
              </a:tabLst>
            </a:pPr>
            <a:r>
              <a:rPr lang="fr-CA" sz="1600" b="1" dirty="0">
                <a:effectLst/>
                <a:latin typeface="Roboto" panose="02000000000000000000" pitchFamily="2" charset="0"/>
                <a:ea typeface="Roboto" panose="02000000000000000000" pitchFamily="2" charset="0"/>
              </a:rPr>
              <a:t>Dispositions susceptibles d’approbation référendaire :</a:t>
            </a:r>
          </a:p>
          <a:p>
            <a:pPr algn="l">
              <a:tabLst>
                <a:tab pos="1170305" algn="l"/>
              </a:tabLst>
            </a:pPr>
            <a:endParaRPr lang="fr-CA" sz="1600" dirty="0">
              <a:effectLst/>
              <a:latin typeface="Roboto" panose="02000000000000000000" pitchFamily="2" charset="0"/>
              <a:ea typeface="Roboto" panose="02000000000000000000" pitchFamily="2" charset="0"/>
            </a:endParaRPr>
          </a:p>
          <a:p>
            <a:pPr algn="l">
              <a:tabLst>
                <a:tab pos="1170305" algn="l"/>
              </a:tabLst>
            </a:pPr>
            <a:endParaRPr lang="fr-CA" sz="1600" dirty="0">
              <a:effectLst/>
              <a:latin typeface="Roboto" panose="02000000000000000000" pitchFamily="2" charset="0"/>
              <a:ea typeface="Roboto" panose="02000000000000000000" pitchFamily="2" charset="0"/>
            </a:endParaRPr>
          </a:p>
          <a:p>
            <a:pPr algn="l">
              <a:tabLst>
                <a:tab pos="1170305" algn="l"/>
              </a:tabLst>
            </a:pPr>
            <a:r>
              <a:rPr lang="fr-CA" sz="1600" u="sng" dirty="0">
                <a:effectLst/>
                <a:latin typeface="Roboto" panose="02000000000000000000" pitchFamily="2" charset="0"/>
                <a:ea typeface="Roboto" panose="02000000000000000000" pitchFamily="2" charset="0"/>
              </a:rPr>
              <a:t>Projet de Règlement n° 486-2025 amendant les dispositions concernant le zonage:</a:t>
            </a:r>
          </a:p>
          <a:p>
            <a:pPr algn="l">
              <a:tabLst>
                <a:tab pos="1170305" algn="l"/>
              </a:tabLst>
            </a:pPr>
            <a:endParaRPr lang="fr-CA" sz="1600" dirty="0">
              <a:effectLst/>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Article 4</a:t>
            </a:r>
          </a:p>
          <a:p>
            <a:pPr marL="742950" lvl="1" indent="-285750">
              <a:buFont typeface="Arial" panose="020B0604020202020204" pitchFamily="34" charset="0"/>
              <a:buChar char="•"/>
              <a:tabLst>
                <a:tab pos="1170305" algn="l"/>
              </a:tabLst>
            </a:pPr>
            <a:r>
              <a:rPr lang="fr-CA" sz="1600" dirty="0">
                <a:latin typeface="Roboto" panose="02000000000000000000" pitchFamily="2" charset="0"/>
                <a:ea typeface="Roboto" panose="02000000000000000000" pitchFamily="2" charset="0"/>
              </a:rPr>
              <a:t>Pour un usage résidentiel, la largeur minimale de chacune des *marges latérales est fixée à deux (2) m (6,6 pi).</a:t>
            </a:r>
            <a:endParaRPr lang="fr-CA" sz="1600" dirty="0">
              <a:effectLst/>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Article 7</a:t>
            </a:r>
          </a:p>
          <a:p>
            <a:pPr marL="742950" lvl="1" indent="-285750">
              <a:buFont typeface="Arial" panose="020B0604020202020204" pitchFamily="34" charset="0"/>
              <a:buChar char="•"/>
              <a:tabLst>
                <a:tab pos="1170305" algn="l"/>
              </a:tabLst>
            </a:pPr>
            <a:r>
              <a:rPr lang="fr-CA" sz="1600" dirty="0">
                <a:latin typeface="Roboto" panose="02000000000000000000" pitchFamily="2" charset="0"/>
                <a:ea typeface="Roboto" panose="02000000000000000000" pitchFamily="2" charset="0"/>
              </a:rPr>
              <a:t>Pour un usage résidentiel, la largeur minimale de chacune des *marges latérales est fixée à deux (2) m (6,6 pi).</a:t>
            </a:r>
            <a:endParaRPr lang="fr-CA" sz="1600" dirty="0">
              <a:effectLst/>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Article 11</a:t>
            </a:r>
          </a:p>
          <a:p>
            <a:pPr marL="742950" lvl="1" indent="-285750">
              <a:buFont typeface="Arial" panose="020B0604020202020204" pitchFamily="34" charset="0"/>
              <a:buChar char="•"/>
              <a:tabLst>
                <a:tab pos="1170305" algn="l"/>
              </a:tabLst>
            </a:pPr>
            <a:r>
              <a:rPr lang="fr-CA" sz="1600" dirty="0">
                <a:latin typeface="Roboto" panose="02000000000000000000" pitchFamily="2" charset="0"/>
                <a:ea typeface="Roboto" panose="02000000000000000000" pitchFamily="2" charset="0"/>
              </a:rPr>
              <a:t>pour un usage résidentiel dans les zones « VML-1 » et « VML-4 », la largeur minimale de chacune des *marges latérales est fixée à deux (2) m (6,6 pi).</a:t>
            </a:r>
            <a:endParaRPr lang="fr-CA" sz="1600" dirty="0">
              <a:effectLst/>
              <a:highlight>
                <a:srgbClr val="FFFF00"/>
              </a:highlight>
              <a:latin typeface="Roboto" panose="02000000000000000000" pitchFamily="2" charset="0"/>
              <a:ea typeface="Roboto" panose="02000000000000000000" pitchFamily="2" charset="0"/>
            </a:endParaRPr>
          </a:p>
        </p:txBody>
      </p:sp>
      <p:pic>
        <p:nvPicPr>
          <p:cNvPr id="4" name="Image 3">
            <a:extLst>
              <a:ext uri="{FF2B5EF4-FFF2-40B4-BE49-F238E27FC236}">
                <a16:creationId xmlns:a16="http://schemas.microsoft.com/office/drawing/2014/main" id="{6CE59283-8648-E46E-2CD6-AABDE78DAFEE}"/>
              </a:ext>
            </a:extLst>
          </p:cNvPr>
          <p:cNvPicPr>
            <a:picLocks noChangeAspect="1"/>
          </p:cNvPicPr>
          <p:nvPr/>
        </p:nvPicPr>
        <p:blipFill>
          <a:blip r:embed="rId8"/>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406451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FDF805-256F-42F7-8DE7-4E440593CA54}"/>
              </a:ext>
            </a:extLst>
          </p:cNvPr>
          <p:cNvSpPr>
            <a:spLocks noGrp="1"/>
          </p:cNvSpPr>
          <p:nvPr>
            <p:ph type="sldNum" sz="quarter" idx="12"/>
            <p:custDataLst>
              <p:tags r:id="rId1"/>
            </p:custDataLst>
          </p:nvPr>
        </p:nvSpPr>
        <p:spPr/>
        <p:txBody>
          <a:bodyPr/>
          <a:lstStyle/>
          <a:p>
            <a:fld id="{88E4B449-B641-4002-B896-6D7F2E229F31}" type="slidenum">
              <a:rPr lang="fr-CA" smtClean="0"/>
              <a:t>28</a:t>
            </a:fld>
            <a:endParaRPr lang="fr-CA"/>
          </a:p>
        </p:txBody>
      </p:sp>
      <p:sp>
        <p:nvSpPr>
          <p:cNvPr id="4" name="ZoneTexte 3">
            <a:extLst>
              <a:ext uri="{FF2B5EF4-FFF2-40B4-BE49-F238E27FC236}">
                <a16:creationId xmlns:a16="http://schemas.microsoft.com/office/drawing/2014/main" id="{F2364688-A8AE-9222-68AA-DFF6F6A8D7F6}"/>
              </a:ext>
            </a:extLst>
          </p:cNvPr>
          <p:cNvSpPr txBox="1"/>
          <p:nvPr>
            <p:custDataLst>
              <p:tags r:id="rId2"/>
            </p:custDataLst>
          </p:nvPr>
        </p:nvSpPr>
        <p:spPr>
          <a:xfrm>
            <a:off x="404527" y="2014269"/>
            <a:ext cx="11382946" cy="3293209"/>
          </a:xfrm>
          <a:prstGeom prst="rect">
            <a:avLst/>
          </a:prstGeom>
          <a:noFill/>
        </p:spPr>
        <p:txBody>
          <a:bodyPr wrap="square" rtlCol="0">
            <a:spAutoFit/>
          </a:bodyPr>
          <a:lstStyle/>
          <a:p>
            <a:pPr algn="l">
              <a:tabLst>
                <a:tab pos="1170305" algn="l"/>
              </a:tabLst>
            </a:pPr>
            <a:r>
              <a:rPr lang="fr-CA" sz="1600" dirty="0">
                <a:effectLst/>
                <a:latin typeface="Roboto" panose="02000000000000000000" pitchFamily="2" charset="0"/>
                <a:ea typeface="Roboto" panose="02000000000000000000" pitchFamily="2" charset="0"/>
              </a:rPr>
              <a:t>Certaines dispositions de la règlementation d’urbanisme sont assujetties au mécanisme d’</a:t>
            </a:r>
            <a:r>
              <a:rPr lang="fr-CA" sz="1600" b="1" dirty="0">
                <a:effectLst/>
                <a:latin typeface="Roboto" panose="02000000000000000000" pitchFamily="2" charset="0"/>
                <a:ea typeface="Roboto" panose="02000000000000000000" pitchFamily="2" charset="0"/>
              </a:rPr>
              <a:t>approbation référendaire </a:t>
            </a:r>
            <a:r>
              <a:rPr lang="fr-CA" sz="1600" dirty="0">
                <a:effectLst/>
                <a:latin typeface="Roboto" panose="02000000000000000000" pitchFamily="2" charset="0"/>
                <a:ea typeface="Roboto" panose="02000000000000000000" pitchFamily="2" charset="0"/>
              </a:rPr>
              <a:t>par les personnes habiles à voter en vertu de la </a:t>
            </a:r>
            <a:r>
              <a:rPr lang="fr-CA" sz="1600" i="1" dirty="0">
                <a:effectLst/>
                <a:latin typeface="Roboto" panose="02000000000000000000" pitchFamily="2" charset="0"/>
                <a:ea typeface="Roboto" panose="02000000000000000000" pitchFamily="2" charset="0"/>
              </a:rPr>
              <a:t>Loi sur l’aménagement et l’urbanisme.</a:t>
            </a:r>
          </a:p>
          <a:p>
            <a:pPr algn="l">
              <a:tabLst>
                <a:tab pos="1170305" algn="l"/>
              </a:tabLst>
            </a:pPr>
            <a:endParaRPr lang="fr-CA" sz="1600" dirty="0">
              <a:effectLst/>
              <a:latin typeface="Roboto" panose="02000000000000000000" pitchFamily="2" charset="0"/>
              <a:ea typeface="Roboto" panose="02000000000000000000" pitchFamily="2" charset="0"/>
            </a:endParaRPr>
          </a:p>
          <a:p>
            <a:pPr algn="l">
              <a:tabLst>
                <a:tab pos="1170305" algn="l"/>
              </a:tabLst>
            </a:pPr>
            <a:r>
              <a:rPr lang="fr-CA" sz="1600" b="1" u="sng" dirty="0">
                <a:latin typeface="Roboto" panose="02000000000000000000" pitchFamily="2" charset="0"/>
                <a:ea typeface="Roboto" panose="02000000000000000000" pitchFamily="2" charset="0"/>
              </a:rPr>
              <a:t>3 grandes étapes</a:t>
            </a:r>
          </a:p>
          <a:p>
            <a:pPr algn="l">
              <a:tabLst>
                <a:tab pos="1170305" algn="l"/>
              </a:tabLst>
            </a:pPr>
            <a:endParaRPr lang="fr-CA" sz="1600" dirty="0">
              <a:latin typeface="Roboto" panose="02000000000000000000" pitchFamily="2" charset="0"/>
              <a:ea typeface="Roboto" panose="02000000000000000000" pitchFamily="2" charset="0"/>
            </a:endParaRPr>
          </a:p>
          <a:p>
            <a:pPr algn="l">
              <a:tabLst>
                <a:tab pos="1170305" algn="l"/>
              </a:tabLst>
            </a:pPr>
            <a:r>
              <a:rPr lang="fr-CA" sz="1600" b="1" dirty="0">
                <a:effectLst/>
                <a:latin typeface="Roboto" panose="02000000000000000000" pitchFamily="2" charset="0"/>
                <a:ea typeface="Roboto" panose="02000000000000000000" pitchFamily="2" charset="0"/>
              </a:rPr>
              <a:t>1. </a:t>
            </a:r>
            <a:r>
              <a:rPr lang="fr-CA" sz="1600" dirty="0">
                <a:effectLst/>
                <a:latin typeface="Roboto" panose="02000000000000000000" pitchFamily="2" charset="0"/>
                <a:ea typeface="Roboto" panose="02000000000000000000" pitchFamily="2" charset="0"/>
              </a:rPr>
              <a:t>Demande de participation à un référendum</a:t>
            </a:r>
          </a:p>
          <a:p>
            <a:pPr algn="l">
              <a:tabLst>
                <a:tab pos="1170305" algn="l"/>
              </a:tabLst>
            </a:pPr>
            <a:endParaRPr lang="fr-CA" sz="1600" dirty="0">
              <a:latin typeface="Roboto" panose="02000000000000000000" pitchFamily="2" charset="0"/>
              <a:ea typeface="Roboto" panose="02000000000000000000" pitchFamily="2" charset="0"/>
            </a:endParaRPr>
          </a:p>
          <a:p>
            <a:pPr algn="l">
              <a:tabLst>
                <a:tab pos="1170305" algn="l"/>
              </a:tabLst>
            </a:pPr>
            <a:r>
              <a:rPr lang="fr-CA" sz="1600" b="1" dirty="0">
                <a:effectLst/>
                <a:latin typeface="Roboto" panose="02000000000000000000" pitchFamily="2" charset="0"/>
                <a:ea typeface="Roboto" panose="02000000000000000000" pitchFamily="2" charset="0"/>
              </a:rPr>
              <a:t>2. </a:t>
            </a:r>
            <a:r>
              <a:rPr lang="fr-CA" sz="1600" dirty="0">
                <a:effectLst/>
                <a:latin typeface="Roboto" panose="02000000000000000000" pitchFamily="2" charset="0"/>
                <a:ea typeface="Roboto" panose="02000000000000000000" pitchFamily="2" charset="0"/>
              </a:rPr>
              <a:t>Tenue du registre</a:t>
            </a:r>
          </a:p>
          <a:p>
            <a:pPr algn="l">
              <a:tabLst>
                <a:tab pos="1170305" algn="l"/>
              </a:tabLst>
            </a:pPr>
            <a:r>
              <a:rPr lang="fr-CA" sz="1600" dirty="0">
                <a:latin typeface="Roboto" panose="02000000000000000000" pitchFamily="2" charset="0"/>
                <a:ea typeface="Roboto" panose="02000000000000000000" pitchFamily="2" charset="0"/>
              </a:rPr>
              <a:t> </a:t>
            </a:r>
          </a:p>
          <a:p>
            <a:pPr algn="l">
              <a:tabLst>
                <a:tab pos="1170305" algn="l"/>
              </a:tabLst>
            </a:pPr>
            <a:r>
              <a:rPr lang="fr-CA" sz="1600" b="1" dirty="0">
                <a:effectLst/>
                <a:latin typeface="Roboto" panose="02000000000000000000" pitchFamily="2" charset="0"/>
                <a:ea typeface="Roboto" panose="02000000000000000000" pitchFamily="2" charset="0"/>
              </a:rPr>
              <a:t>3. </a:t>
            </a:r>
            <a:r>
              <a:rPr lang="fr-CA" sz="1600" dirty="0">
                <a:effectLst/>
                <a:latin typeface="Roboto" panose="02000000000000000000" pitchFamily="2" charset="0"/>
                <a:ea typeface="Roboto" panose="02000000000000000000" pitchFamily="2" charset="0"/>
              </a:rPr>
              <a:t>Scrutin référendaire</a:t>
            </a:r>
          </a:p>
          <a:p>
            <a:pPr algn="l">
              <a:tabLst>
                <a:tab pos="1170305" algn="l"/>
              </a:tabLst>
            </a:pPr>
            <a:endParaRPr lang="fr-CA" sz="1600" dirty="0">
              <a:effectLst/>
              <a:latin typeface="Roboto" panose="02000000000000000000" pitchFamily="2" charset="0"/>
              <a:ea typeface="Roboto" panose="02000000000000000000" pitchFamily="2" charset="0"/>
            </a:endParaRPr>
          </a:p>
          <a:p>
            <a:pPr algn="l">
              <a:tabLst>
                <a:tab pos="1170305" algn="l"/>
              </a:tabLst>
            </a:pPr>
            <a:endParaRPr lang="fr-CA" sz="1600" dirty="0">
              <a:latin typeface="Roboto" panose="02000000000000000000" pitchFamily="2" charset="0"/>
              <a:ea typeface="Roboto" panose="02000000000000000000" pitchFamily="2" charset="0"/>
            </a:endParaRPr>
          </a:p>
          <a:p>
            <a:pPr algn="l">
              <a:tabLst>
                <a:tab pos="1170305" algn="l"/>
              </a:tabLst>
            </a:pPr>
            <a:r>
              <a:rPr lang="fr-CA" sz="1600" dirty="0">
                <a:effectLst/>
                <a:latin typeface="Roboto" panose="02000000000000000000" pitchFamily="2" charset="0"/>
                <a:ea typeface="Roboto" panose="02000000000000000000" pitchFamily="2" charset="0"/>
              </a:rPr>
              <a:t>Chaque disposition susceptible d’approbation référendaire doit faire </a:t>
            </a:r>
            <a:r>
              <a:rPr lang="fr-CA" sz="1600" b="1" dirty="0">
                <a:effectLst/>
                <a:latin typeface="Roboto" panose="02000000000000000000" pitchFamily="2" charset="0"/>
                <a:ea typeface="Roboto" panose="02000000000000000000" pitchFamily="2" charset="0"/>
              </a:rPr>
              <a:t>l’objet d’une demande distincte.</a:t>
            </a:r>
          </a:p>
        </p:txBody>
      </p:sp>
      <p:pic>
        <p:nvPicPr>
          <p:cNvPr id="6" name="Image 5">
            <a:extLst>
              <a:ext uri="{FF2B5EF4-FFF2-40B4-BE49-F238E27FC236}">
                <a16:creationId xmlns:a16="http://schemas.microsoft.com/office/drawing/2014/main" id="{776EE4DA-FB57-B48F-7B53-05D8E84E868B}"/>
              </a:ext>
            </a:extLst>
          </p:cNvPr>
          <p:cNvPicPr>
            <a:picLocks noChangeAspect="1"/>
          </p:cNvPicPr>
          <p:nvPr>
            <p:custDataLst>
              <p:tags r:id="rId3"/>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7" name="Rectangle 6">
            <a:extLst>
              <a:ext uri="{FF2B5EF4-FFF2-40B4-BE49-F238E27FC236}">
                <a16:creationId xmlns:a16="http://schemas.microsoft.com/office/drawing/2014/main" id="{ED37916F-7833-2C33-4C91-85CC5B6B5B16}"/>
              </a:ext>
            </a:extLst>
          </p:cNvPr>
          <p:cNvSpPr/>
          <p:nvPr>
            <p:custDataLst>
              <p:tags r:id="rId4"/>
            </p:custDataLst>
          </p:nvPr>
        </p:nvSpPr>
        <p:spPr>
          <a:xfrm>
            <a:off x="-127223" y="270714"/>
            <a:ext cx="8118698" cy="996111"/>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DISPOSITIONS ASSUJETTIES À L’APPROBATION RÉFÉRENDAIRE PAR LES PERSONNES À VOTER</a:t>
            </a:r>
          </a:p>
        </p:txBody>
      </p:sp>
      <p:pic>
        <p:nvPicPr>
          <p:cNvPr id="2" name="Image 1">
            <a:extLst>
              <a:ext uri="{FF2B5EF4-FFF2-40B4-BE49-F238E27FC236}">
                <a16:creationId xmlns:a16="http://schemas.microsoft.com/office/drawing/2014/main" id="{46906B2B-F4E9-AE80-A976-B0E1A26C8633}"/>
              </a:ext>
            </a:extLst>
          </p:cNvPr>
          <p:cNvPicPr>
            <a:picLocks noChangeAspect="1"/>
          </p:cNvPicPr>
          <p:nvPr/>
        </p:nvPicPr>
        <p:blipFill>
          <a:blip r:embed="rId8"/>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14496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FDF805-256F-42F7-8DE7-4E440593CA54}"/>
              </a:ext>
            </a:extLst>
          </p:cNvPr>
          <p:cNvSpPr>
            <a:spLocks noGrp="1"/>
          </p:cNvSpPr>
          <p:nvPr>
            <p:ph type="sldNum" sz="quarter" idx="12"/>
            <p:custDataLst>
              <p:tags r:id="rId1"/>
            </p:custDataLst>
          </p:nvPr>
        </p:nvSpPr>
        <p:spPr/>
        <p:txBody>
          <a:bodyPr/>
          <a:lstStyle/>
          <a:p>
            <a:fld id="{88E4B449-B641-4002-B896-6D7F2E229F31}" type="slidenum">
              <a:rPr lang="fr-CA" smtClean="0"/>
              <a:t>29</a:t>
            </a:fld>
            <a:endParaRPr lang="fr-CA"/>
          </a:p>
        </p:txBody>
      </p:sp>
      <p:sp>
        <p:nvSpPr>
          <p:cNvPr id="4" name="ZoneTexte 3">
            <a:extLst>
              <a:ext uri="{FF2B5EF4-FFF2-40B4-BE49-F238E27FC236}">
                <a16:creationId xmlns:a16="http://schemas.microsoft.com/office/drawing/2014/main" id="{F2364688-A8AE-9222-68AA-DFF6F6A8D7F6}"/>
              </a:ext>
            </a:extLst>
          </p:cNvPr>
          <p:cNvSpPr txBox="1"/>
          <p:nvPr>
            <p:custDataLst>
              <p:tags r:id="rId2"/>
            </p:custDataLst>
          </p:nvPr>
        </p:nvSpPr>
        <p:spPr>
          <a:xfrm>
            <a:off x="404526" y="1982450"/>
            <a:ext cx="11382946" cy="3539430"/>
          </a:xfrm>
          <a:prstGeom prst="rect">
            <a:avLst/>
          </a:prstGeom>
          <a:noFill/>
        </p:spPr>
        <p:txBody>
          <a:bodyPr wrap="square" rtlCol="0">
            <a:spAutoFit/>
          </a:bodyPr>
          <a:lstStyle/>
          <a:p>
            <a:pPr algn="l">
              <a:tabLst>
                <a:tab pos="1170305" algn="l"/>
              </a:tabLst>
            </a:pPr>
            <a:r>
              <a:rPr lang="fr-CA" sz="1600" b="1" dirty="0">
                <a:effectLst/>
                <a:latin typeface="Roboto" panose="02000000000000000000" pitchFamily="2" charset="0"/>
                <a:ea typeface="Roboto" panose="02000000000000000000" pitchFamily="2" charset="0"/>
              </a:rPr>
              <a:t>Pour être valide, une demande de participation à un référendum doit :</a:t>
            </a:r>
          </a:p>
          <a:p>
            <a:pPr algn="l">
              <a:tabLst>
                <a:tab pos="1170305" algn="l"/>
              </a:tabLst>
            </a:pPr>
            <a:endParaRPr lang="fr-CA" sz="1600" b="1" dirty="0">
              <a:effectLst/>
              <a:latin typeface="Roboto" panose="02000000000000000000" pitchFamily="2" charset="0"/>
              <a:ea typeface="Roboto" panose="02000000000000000000" pitchFamily="2" charset="0"/>
            </a:endParaRPr>
          </a:p>
          <a:p>
            <a:pPr algn="l">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Indiquer clairement la disposition concernée et la zone ou le secteur de zone d’où elle provient ;</a:t>
            </a:r>
          </a:p>
          <a:p>
            <a:pPr marL="285750" indent="-285750" algn="l">
              <a:buFont typeface="Arial" panose="020B0604020202020204" pitchFamily="34" charset="0"/>
              <a:buChar char="•"/>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Être signée, dans le cas où il y a plus de 21 personnes intéressées dans la zone ou le secteur de zone d’où elle provient, par </a:t>
            </a:r>
            <a:r>
              <a:rPr lang="fr-CA" sz="1600" b="1" dirty="0">
                <a:effectLst/>
                <a:latin typeface="Roboto" panose="02000000000000000000" pitchFamily="2" charset="0"/>
                <a:ea typeface="Roboto" panose="02000000000000000000" pitchFamily="2" charset="0"/>
              </a:rPr>
              <a:t>au moins 12 d’entre-elles</a:t>
            </a:r>
            <a:r>
              <a:rPr lang="fr-CA" sz="1600" dirty="0">
                <a:effectLst/>
                <a:latin typeface="Roboto" panose="02000000000000000000" pitchFamily="2" charset="0"/>
                <a:ea typeface="Roboto" panose="02000000000000000000" pitchFamily="2" charset="0"/>
              </a:rPr>
              <a:t> ou, dans le cas contraire, par au moins </a:t>
            </a:r>
            <a:r>
              <a:rPr lang="fr-CA" sz="1600" b="1" dirty="0">
                <a:effectLst/>
                <a:latin typeface="Roboto" panose="02000000000000000000" pitchFamily="2" charset="0"/>
                <a:ea typeface="Roboto" panose="02000000000000000000" pitchFamily="2" charset="0"/>
              </a:rPr>
              <a:t>la majorité d’entre elles</a:t>
            </a:r>
            <a:r>
              <a:rPr lang="fr-CA" sz="1600" dirty="0">
                <a:effectLst/>
                <a:latin typeface="Roboto" panose="02000000000000000000" pitchFamily="2" charset="0"/>
                <a:ea typeface="Roboto" panose="02000000000000000000" pitchFamily="2" charset="0"/>
              </a:rPr>
              <a:t> ;</a:t>
            </a:r>
          </a:p>
          <a:p>
            <a:pPr marL="285750" indent="-285750" algn="l">
              <a:buFont typeface="Arial" panose="020B0604020202020204" pitchFamily="34" charset="0"/>
              <a:buChar char="•"/>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Être reçue par la Municipalité au plus tard </a:t>
            </a:r>
            <a:r>
              <a:rPr lang="fr-CA" sz="1600" b="1" dirty="0">
                <a:effectLst/>
                <a:latin typeface="Roboto" panose="02000000000000000000" pitchFamily="2" charset="0"/>
                <a:ea typeface="Roboto" panose="02000000000000000000" pitchFamily="2" charset="0"/>
              </a:rPr>
              <a:t>8 jours après la publication de l’avis public</a:t>
            </a:r>
            <a:r>
              <a:rPr lang="fr-CA" sz="1600" dirty="0">
                <a:effectLst/>
                <a:latin typeface="Roboto" panose="02000000000000000000" pitchFamily="2" charset="0"/>
                <a:ea typeface="Roboto" panose="02000000000000000000" pitchFamily="2" charset="0"/>
              </a:rPr>
              <a:t>.</a:t>
            </a:r>
          </a:p>
          <a:p>
            <a:pPr algn="l">
              <a:tabLst>
                <a:tab pos="1170305" algn="l"/>
              </a:tabLst>
            </a:pPr>
            <a:endParaRPr lang="fr-CA" sz="1600" dirty="0"/>
          </a:p>
          <a:p>
            <a:pPr algn="l">
              <a:tabLst>
                <a:tab pos="1170305" algn="l"/>
              </a:tabLst>
            </a:pPr>
            <a:endParaRPr lang="fr-CA" sz="1600" dirty="0">
              <a:latin typeface="Roboto" panose="02000000000000000000" pitchFamily="2" charset="0"/>
              <a:ea typeface="Roboto" panose="02000000000000000000" pitchFamily="2" charset="0"/>
            </a:endParaRPr>
          </a:p>
          <a:p>
            <a:pPr algn="l">
              <a:tabLst>
                <a:tab pos="1170305" algn="l"/>
              </a:tabLst>
            </a:pPr>
            <a:r>
              <a:rPr lang="fr-CA" sz="1600" dirty="0">
                <a:effectLst/>
                <a:latin typeface="Roboto" panose="02000000000000000000" pitchFamily="2" charset="0"/>
                <a:ea typeface="Roboto" panose="02000000000000000000" pitchFamily="2" charset="0"/>
              </a:rPr>
              <a:t>Les avis publics relatifs à la possibilité de formuler une demande doivent être publiés par la Municipalité suivant la tenue de l’APC. Ces derniers doivent identifier les personnes pouvant formuler une demande, en plus de détailler la marche à suivre pour formuler une demande.</a:t>
            </a:r>
          </a:p>
        </p:txBody>
      </p:sp>
      <p:pic>
        <p:nvPicPr>
          <p:cNvPr id="6" name="Image 5">
            <a:extLst>
              <a:ext uri="{FF2B5EF4-FFF2-40B4-BE49-F238E27FC236}">
                <a16:creationId xmlns:a16="http://schemas.microsoft.com/office/drawing/2014/main" id="{2F8B873D-5FB9-073B-E69E-F3481359708E}"/>
              </a:ext>
            </a:extLst>
          </p:cNvPr>
          <p:cNvPicPr>
            <a:picLocks noChangeAspect="1"/>
          </p:cNvPicPr>
          <p:nvPr>
            <p:custDataLst>
              <p:tags r:id="rId3"/>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9" name="Rectangle 8">
            <a:extLst>
              <a:ext uri="{FF2B5EF4-FFF2-40B4-BE49-F238E27FC236}">
                <a16:creationId xmlns:a16="http://schemas.microsoft.com/office/drawing/2014/main" id="{17C6B3C6-CBD7-BED2-6B09-3A2C10934EC4}"/>
              </a:ext>
            </a:extLst>
          </p:cNvPr>
          <p:cNvSpPr/>
          <p:nvPr>
            <p:custDataLst>
              <p:tags r:id="rId4"/>
            </p:custDataLst>
          </p:nvPr>
        </p:nvSpPr>
        <p:spPr>
          <a:xfrm>
            <a:off x="-127223" y="270714"/>
            <a:ext cx="8118698" cy="996111"/>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DISPOSITIONS ASSUJETTIES À L’APPROBATION RÉFÉRENDAIRE PAR LES PERSONNES À VOTER</a:t>
            </a:r>
          </a:p>
        </p:txBody>
      </p:sp>
      <p:pic>
        <p:nvPicPr>
          <p:cNvPr id="2" name="Image 1">
            <a:extLst>
              <a:ext uri="{FF2B5EF4-FFF2-40B4-BE49-F238E27FC236}">
                <a16:creationId xmlns:a16="http://schemas.microsoft.com/office/drawing/2014/main" id="{85BB6666-5CF3-CE71-9C75-085A934CE4DE}"/>
              </a:ext>
            </a:extLst>
          </p:cNvPr>
          <p:cNvPicPr>
            <a:picLocks noChangeAspect="1"/>
          </p:cNvPicPr>
          <p:nvPr/>
        </p:nvPicPr>
        <p:blipFill>
          <a:blip r:embed="rId8"/>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283818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0" y="0"/>
            <a:ext cx="12192000" cy="6858000"/>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40000" algn="ctr">
              <a:defRPr sz="4000" b="1" cap="small">
                <a:solidFill>
                  <a:schemeClr val="lt1"/>
                </a:solidFill>
                <a:latin typeface="Tw Cen MT Condensed" panose="020B06060201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fr-CA" sz="3200" dirty="0">
              <a:latin typeface="Roboto" panose="02000000000000000000" pitchFamily="2" charset="0"/>
              <a:ea typeface="Roboto" panose="02000000000000000000" pitchFamily="2" charset="0"/>
              <a:sym typeface="Barlow"/>
            </a:endParaRPr>
          </a:p>
          <a:p>
            <a:pPr algn="l"/>
            <a:endParaRPr lang="fr-CA" sz="3200" dirty="0">
              <a:latin typeface="Roboto" panose="02000000000000000000" pitchFamily="2" charset="0"/>
              <a:ea typeface="Roboto" panose="02000000000000000000" pitchFamily="2" charset="0"/>
              <a:sym typeface="Barlow"/>
            </a:endParaRPr>
          </a:p>
          <a:p>
            <a:pPr algn="l"/>
            <a:r>
              <a:rPr lang="fr-CA" sz="3200" dirty="0">
                <a:latin typeface="Roboto" panose="02000000000000000000" pitchFamily="2" charset="0"/>
                <a:ea typeface="Roboto" panose="02000000000000000000" pitchFamily="2" charset="0"/>
                <a:sym typeface="Barlow"/>
              </a:rPr>
              <a:t>			</a:t>
            </a:r>
            <a:r>
              <a:rPr lang="fr-CA" sz="2400" b="1" cap="small" dirty="0">
                <a:solidFill>
                  <a:schemeClr val="bg1"/>
                </a:solidFill>
                <a:latin typeface="Roboto" panose="02000000000000000000" pitchFamily="2" charset="0"/>
                <a:ea typeface="Roboto" panose="02000000000000000000" pitchFamily="2" charset="0"/>
              </a:rPr>
              <a:t>AMENDEMENTS À LA RÉGLEMENTATION EN VIGUEUR</a:t>
            </a:r>
            <a:endParaRPr lang="fr-CA" sz="2800" dirty="0">
              <a:solidFill>
                <a:schemeClr val="bg1"/>
              </a:solidFill>
              <a:latin typeface="Roboto" panose="02000000000000000000" pitchFamily="2" charset="0"/>
              <a:ea typeface="Roboto" panose="02000000000000000000" pitchFamily="2" charset="0"/>
              <a:sym typeface="Barlow"/>
            </a:endParaRPr>
          </a:p>
          <a:p>
            <a:endParaRPr lang="fr-CA" dirty="0">
              <a:latin typeface="Roboto" panose="02000000000000000000" pitchFamily="2" charset="0"/>
              <a:ea typeface="Roboto" panose="02000000000000000000" pitchFamily="2" charset="0"/>
              <a:sym typeface="Barlow"/>
            </a:endParaRPr>
          </a:p>
        </p:txBody>
      </p:sp>
      <p:sp>
        <p:nvSpPr>
          <p:cNvPr id="3" name="object 3">
            <a:extLst>
              <a:ext uri="{FF2B5EF4-FFF2-40B4-BE49-F238E27FC236}">
                <a16:creationId xmlns:a16="http://schemas.microsoft.com/office/drawing/2014/main" id="{A819EC33-BFC1-3322-3C66-4FE7DFCA1F9E}"/>
              </a:ext>
            </a:extLst>
          </p:cNvPr>
          <p:cNvSpPr txBox="1"/>
          <p:nvPr>
            <p:custDataLst>
              <p:tags r:id="rId2"/>
            </p:custDataLst>
          </p:nvPr>
        </p:nvSpPr>
        <p:spPr>
          <a:xfrm>
            <a:off x="1819074" y="3054224"/>
            <a:ext cx="1519876"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sz="9262" spc="1025" baseline="-13888" dirty="0">
                <a:solidFill>
                  <a:srgbClr val="D07949"/>
                </a:solidFill>
                <a:latin typeface="Roboto" pitchFamily="2" charset="0"/>
                <a:ea typeface="Roboto" pitchFamily="2" charset="0"/>
                <a:cs typeface="Trebuchet MS"/>
              </a:rPr>
              <a:t>1</a:t>
            </a:r>
            <a:endParaRPr lang="fr-CA" sz="2004" spc="334" baseline="-13888" dirty="0">
              <a:solidFill>
                <a:srgbClr val="D07949"/>
              </a:solidFill>
              <a:latin typeface="Roboto" pitchFamily="2" charset="0"/>
              <a:ea typeface="Roboto" pitchFamily="2" charset="0"/>
              <a:cs typeface="Trebuchet MS"/>
            </a:endParaRP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Tree>
    <p:extLst>
      <p:ext uri="{BB962C8B-B14F-4D97-AF65-F5344CB8AC3E}">
        <p14:creationId xmlns:p14="http://schemas.microsoft.com/office/powerpoint/2010/main" val="210012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FDF805-256F-42F7-8DE7-4E440593CA54}"/>
              </a:ext>
            </a:extLst>
          </p:cNvPr>
          <p:cNvSpPr>
            <a:spLocks noGrp="1"/>
          </p:cNvSpPr>
          <p:nvPr>
            <p:ph type="sldNum" sz="quarter" idx="12"/>
            <p:custDataLst>
              <p:tags r:id="rId1"/>
            </p:custDataLst>
          </p:nvPr>
        </p:nvSpPr>
        <p:spPr/>
        <p:txBody>
          <a:bodyPr/>
          <a:lstStyle/>
          <a:p>
            <a:fld id="{88E4B449-B641-4002-B896-6D7F2E229F31}" type="slidenum">
              <a:rPr lang="fr-CA" smtClean="0"/>
              <a:t>30</a:t>
            </a:fld>
            <a:endParaRPr lang="fr-CA"/>
          </a:p>
        </p:txBody>
      </p:sp>
      <p:sp>
        <p:nvSpPr>
          <p:cNvPr id="4" name="ZoneTexte 3">
            <a:extLst>
              <a:ext uri="{FF2B5EF4-FFF2-40B4-BE49-F238E27FC236}">
                <a16:creationId xmlns:a16="http://schemas.microsoft.com/office/drawing/2014/main" id="{F2364688-A8AE-9222-68AA-DFF6F6A8D7F6}"/>
              </a:ext>
            </a:extLst>
          </p:cNvPr>
          <p:cNvSpPr txBox="1"/>
          <p:nvPr>
            <p:custDataLst>
              <p:tags r:id="rId2"/>
            </p:custDataLst>
          </p:nvPr>
        </p:nvSpPr>
        <p:spPr>
          <a:xfrm>
            <a:off x="404526" y="1984629"/>
            <a:ext cx="11382946" cy="2554545"/>
          </a:xfrm>
          <a:prstGeom prst="rect">
            <a:avLst/>
          </a:prstGeom>
          <a:noFill/>
        </p:spPr>
        <p:txBody>
          <a:bodyPr wrap="square" rtlCol="0">
            <a:spAutoFit/>
          </a:bodyPr>
          <a:lstStyle/>
          <a:p>
            <a:pPr algn="l">
              <a:tabLst>
                <a:tab pos="1170305" algn="l"/>
              </a:tabLst>
            </a:pPr>
            <a:r>
              <a:rPr lang="fr-CA" sz="1600" b="1" dirty="0">
                <a:effectLst/>
                <a:latin typeface="Roboto" panose="02000000000000000000" pitchFamily="2" charset="0"/>
                <a:ea typeface="Roboto" panose="02000000000000000000" pitchFamily="2" charset="0"/>
              </a:rPr>
              <a:t>Lors de la tenue du registre :</a:t>
            </a:r>
          </a:p>
          <a:p>
            <a:pPr algn="l">
              <a:tabLst>
                <a:tab pos="1170305" algn="l"/>
              </a:tabLst>
            </a:pPr>
            <a:endParaRPr lang="fr-CA" sz="1600" b="1" dirty="0">
              <a:effectLst/>
              <a:latin typeface="Roboto" panose="02000000000000000000" pitchFamily="2" charset="0"/>
              <a:ea typeface="Roboto" panose="02000000000000000000" pitchFamily="2" charset="0"/>
            </a:endParaRPr>
          </a:p>
          <a:p>
            <a:pPr algn="l">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latin typeface="Roboto" panose="02000000000000000000" pitchFamily="2" charset="0"/>
                <a:ea typeface="Roboto" panose="02000000000000000000" pitchFamily="2" charset="0"/>
              </a:rPr>
              <a:t>Si le nombre de signatures atteint un nombre équivalent à 50 % des personnes habiles à voter au sein du secteur touché, un référendum doit être tenu lorsqu’il y a 25 personnes ou moins habiles à voter ;</a:t>
            </a:r>
          </a:p>
          <a:p>
            <a:pPr algn="l">
              <a:tabLst>
                <a:tab pos="1170305" algn="l"/>
              </a:tabLst>
            </a:pPr>
            <a:endParaRPr lang="fr-CA" sz="1600" dirty="0">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r>
              <a:rPr lang="fr-CA" sz="1600" dirty="0">
                <a:effectLst/>
                <a:latin typeface="Roboto" panose="02000000000000000000" pitchFamily="2" charset="0"/>
                <a:ea typeface="Roboto" panose="02000000000000000000" pitchFamily="2" charset="0"/>
              </a:rPr>
              <a:t>Si </a:t>
            </a:r>
            <a:r>
              <a:rPr lang="fr-CA" sz="1600" dirty="0">
                <a:latin typeface="Roboto" panose="02000000000000000000" pitchFamily="2" charset="0"/>
                <a:ea typeface="Roboto" panose="02000000000000000000" pitchFamily="2" charset="0"/>
              </a:rPr>
              <a:t>le nombre de signatures atteint un nombre de signatures correspondant à 25 personnes +13  + 10 % des personnes habiles à voter lorsqu’il y a plus de 25 personnes.</a:t>
            </a:r>
            <a:endParaRPr lang="fr-CA" sz="1600" dirty="0">
              <a:effectLst/>
              <a:latin typeface="Roboto" panose="02000000000000000000" pitchFamily="2" charset="0"/>
              <a:ea typeface="Roboto" panose="02000000000000000000" pitchFamily="2" charset="0"/>
            </a:endParaRPr>
          </a:p>
          <a:p>
            <a:pPr marL="285750" indent="-285750" algn="l">
              <a:buFont typeface="Arial" panose="020B0604020202020204" pitchFamily="34" charset="0"/>
              <a:buChar char="•"/>
              <a:tabLst>
                <a:tab pos="1170305" algn="l"/>
              </a:tabLst>
            </a:pPr>
            <a:endParaRPr lang="fr-CA" sz="1600" dirty="0">
              <a:latin typeface="Roboto" panose="02000000000000000000" pitchFamily="2" charset="0"/>
              <a:ea typeface="Roboto" panose="02000000000000000000" pitchFamily="2" charset="0"/>
            </a:endParaRPr>
          </a:p>
          <a:p>
            <a:pPr algn="l">
              <a:tabLst>
                <a:tab pos="1170305" algn="l"/>
              </a:tabLst>
            </a:pPr>
            <a:endParaRPr lang="fr-CA" sz="1600" dirty="0">
              <a:latin typeface="Roboto" panose="02000000000000000000" pitchFamily="2" charset="0"/>
              <a:ea typeface="Roboto" panose="02000000000000000000" pitchFamily="2" charset="0"/>
            </a:endParaRPr>
          </a:p>
        </p:txBody>
      </p:sp>
      <p:pic>
        <p:nvPicPr>
          <p:cNvPr id="6" name="Image 5">
            <a:extLst>
              <a:ext uri="{FF2B5EF4-FFF2-40B4-BE49-F238E27FC236}">
                <a16:creationId xmlns:a16="http://schemas.microsoft.com/office/drawing/2014/main" id="{2F8B873D-5FB9-073B-E69E-F3481359708E}"/>
              </a:ext>
            </a:extLst>
          </p:cNvPr>
          <p:cNvPicPr>
            <a:picLocks noChangeAspect="1"/>
          </p:cNvPicPr>
          <p:nvPr>
            <p:custDataLst>
              <p:tags r:id="rId3"/>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9" name="Rectangle 8">
            <a:extLst>
              <a:ext uri="{FF2B5EF4-FFF2-40B4-BE49-F238E27FC236}">
                <a16:creationId xmlns:a16="http://schemas.microsoft.com/office/drawing/2014/main" id="{1FAB33AF-13F4-1116-84B0-D0ED898DC00B}"/>
              </a:ext>
            </a:extLst>
          </p:cNvPr>
          <p:cNvSpPr/>
          <p:nvPr>
            <p:custDataLst>
              <p:tags r:id="rId4"/>
            </p:custDataLst>
          </p:nvPr>
        </p:nvSpPr>
        <p:spPr>
          <a:xfrm>
            <a:off x="-127223" y="270714"/>
            <a:ext cx="8118698" cy="996111"/>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DISPOSITIONS ASSUJETTIES À L’APPROBATION RÉFÉRENDAIRE PAR LES PERSONNES À VOTER</a:t>
            </a:r>
          </a:p>
        </p:txBody>
      </p:sp>
      <p:pic>
        <p:nvPicPr>
          <p:cNvPr id="2" name="Image 1">
            <a:extLst>
              <a:ext uri="{FF2B5EF4-FFF2-40B4-BE49-F238E27FC236}">
                <a16:creationId xmlns:a16="http://schemas.microsoft.com/office/drawing/2014/main" id="{36513B29-E90F-E97F-FFE3-CCE92B5915DA}"/>
              </a:ext>
            </a:extLst>
          </p:cNvPr>
          <p:cNvPicPr>
            <a:picLocks noChangeAspect="1"/>
          </p:cNvPicPr>
          <p:nvPr/>
        </p:nvPicPr>
        <p:blipFill>
          <a:blip r:embed="rId8"/>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109927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0" y="0"/>
            <a:ext cx="12192000" cy="6858000"/>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40000" algn="ctr">
              <a:defRPr sz="4000" b="1" cap="small">
                <a:solidFill>
                  <a:schemeClr val="lt1"/>
                </a:solidFill>
                <a:latin typeface="Tw Cen MT Condensed" panose="020B06060201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fr-CA" sz="3200" dirty="0">
              <a:latin typeface="Roboto" panose="02000000000000000000" pitchFamily="2" charset="0"/>
              <a:ea typeface="Roboto" panose="02000000000000000000" pitchFamily="2" charset="0"/>
              <a:sym typeface="Barlow"/>
            </a:endParaRPr>
          </a:p>
          <a:p>
            <a:pPr algn="l"/>
            <a:endParaRPr lang="fr-CA" sz="3200" dirty="0">
              <a:latin typeface="Roboto" panose="02000000000000000000" pitchFamily="2" charset="0"/>
              <a:ea typeface="Roboto" panose="02000000000000000000" pitchFamily="2" charset="0"/>
              <a:sym typeface="Barlow"/>
            </a:endParaRPr>
          </a:p>
          <a:p>
            <a:pPr algn="l"/>
            <a:endParaRPr lang="fr-CA" sz="3200" dirty="0">
              <a:latin typeface="Roboto" panose="02000000000000000000" pitchFamily="2" charset="0"/>
              <a:ea typeface="Roboto" panose="02000000000000000000" pitchFamily="2" charset="0"/>
              <a:sym typeface="Barlow"/>
            </a:endParaRPr>
          </a:p>
          <a:p>
            <a:pPr algn="l"/>
            <a:r>
              <a:rPr lang="fr-CA" sz="3600" dirty="0">
                <a:latin typeface="Roboto" panose="02000000000000000000" pitchFamily="2" charset="0"/>
                <a:ea typeface="Roboto" panose="02000000000000000000" pitchFamily="2" charset="0"/>
                <a:sym typeface="Barlow"/>
              </a:rPr>
              <a:t>	QUESTIONS </a:t>
            </a:r>
            <a:r>
              <a:rPr lang="fr-CA" sz="3600" dirty="0">
                <a:solidFill>
                  <a:srgbClr val="D07949"/>
                </a:solidFill>
                <a:latin typeface="Roboto" panose="02000000000000000000" pitchFamily="2" charset="0"/>
                <a:ea typeface="Roboto" panose="02000000000000000000" pitchFamily="2" charset="0"/>
                <a:sym typeface="Barlow"/>
              </a:rPr>
              <a:t>&amp;</a:t>
            </a:r>
            <a:r>
              <a:rPr lang="fr-CA" sz="3600" dirty="0">
                <a:latin typeface="Roboto" panose="02000000000000000000" pitchFamily="2" charset="0"/>
                <a:ea typeface="Roboto" panose="02000000000000000000" pitchFamily="2" charset="0"/>
                <a:sym typeface="Barlow"/>
              </a:rPr>
              <a:t> COMMENTAIRES ?</a:t>
            </a:r>
          </a:p>
          <a:p>
            <a:endParaRPr lang="fr-CA" dirty="0">
              <a:latin typeface="Roboto" panose="02000000000000000000" pitchFamily="2" charset="0"/>
              <a:ea typeface="Roboto" panose="02000000000000000000" pitchFamily="2" charset="0"/>
              <a:sym typeface="Barlow"/>
            </a:endParaRPr>
          </a:p>
          <a:p>
            <a:endParaRPr lang="fr-CA" dirty="0">
              <a:latin typeface="Roboto" panose="02000000000000000000" pitchFamily="2" charset="0"/>
              <a:ea typeface="Roboto" panose="02000000000000000000" pitchFamily="2" charset="0"/>
              <a:sym typeface="Barlow"/>
            </a:endParaRPr>
          </a:p>
        </p:txBody>
      </p:sp>
    </p:spTree>
    <p:extLst>
      <p:ext uri="{BB962C8B-B14F-4D97-AF65-F5344CB8AC3E}">
        <p14:creationId xmlns:p14="http://schemas.microsoft.com/office/powerpoint/2010/main" val="291385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FF94F56-EAE2-46EA-AAE9-C53144744F3D}"/>
              </a:ext>
            </a:extLst>
          </p:cNvPr>
          <p:cNvSpPr>
            <a:spLocks noGrp="1"/>
          </p:cNvSpPr>
          <p:nvPr>
            <p:ph type="sldNum" sz="quarter" idx="12"/>
            <p:custDataLst>
              <p:tags r:id="rId1"/>
            </p:custDataLst>
          </p:nvPr>
        </p:nvSpPr>
        <p:spPr/>
        <p:txBody>
          <a:bodyPr/>
          <a:lstStyle/>
          <a:p>
            <a:fld id="{88E4B449-B641-4002-B896-6D7F2E229F31}" type="slidenum">
              <a:rPr lang="fr-CA" smtClean="0"/>
              <a:t>4</a:t>
            </a:fld>
            <a:endParaRPr lang="fr-CA"/>
          </a:p>
        </p:txBody>
      </p:sp>
      <p:pic>
        <p:nvPicPr>
          <p:cNvPr id="4" name="Image 3">
            <a:extLst>
              <a:ext uri="{FF2B5EF4-FFF2-40B4-BE49-F238E27FC236}">
                <a16:creationId xmlns:a16="http://schemas.microsoft.com/office/drawing/2014/main" id="{04837D4E-7C96-FA4C-D3BF-0B528F044704}"/>
              </a:ext>
            </a:extLst>
          </p:cNvPr>
          <p:cNvPicPr>
            <a:picLocks noChangeAspect="1"/>
          </p:cNvPicPr>
          <p:nvPr>
            <p:custDataLst>
              <p:tags r:id="rId2"/>
            </p:custDataLst>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2" name="Rectangle 11">
            <a:extLst>
              <a:ext uri="{FF2B5EF4-FFF2-40B4-BE49-F238E27FC236}">
                <a16:creationId xmlns:a16="http://schemas.microsoft.com/office/drawing/2014/main" id="{6476C108-390F-6802-C004-9936C98DD60B}"/>
              </a:ext>
            </a:extLst>
          </p:cNvPr>
          <p:cNvSpPr/>
          <p:nvPr>
            <p:custDataLst>
              <p:tags r:id="rId3"/>
            </p:custDataLst>
          </p:nvPr>
        </p:nvSpPr>
        <p:spPr>
          <a:xfrm>
            <a:off x="-127222" y="270714"/>
            <a:ext cx="9198793"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sz="2500" b="1" cap="small" dirty="0">
                <a:latin typeface="Roboto" panose="02000000000000000000" pitchFamily="2" charset="0"/>
                <a:ea typeface="Roboto" panose="02000000000000000000" pitchFamily="2" charset="0"/>
              </a:rPr>
              <a:t>1. AMENDEMENTS À LA RÉGLEMENTATION EN VIGUEUR</a:t>
            </a:r>
          </a:p>
        </p:txBody>
      </p:sp>
      <p:sp>
        <p:nvSpPr>
          <p:cNvPr id="13" name="Rectangle 12">
            <a:extLst>
              <a:ext uri="{FF2B5EF4-FFF2-40B4-BE49-F238E27FC236}">
                <a16:creationId xmlns:a16="http://schemas.microsoft.com/office/drawing/2014/main" id="{0548A08A-D9C5-F24B-F74D-D42413D64459}"/>
              </a:ext>
            </a:extLst>
          </p:cNvPr>
          <p:cNvSpPr/>
          <p:nvPr>
            <p:custDataLst>
              <p:tags r:id="rId4"/>
            </p:custDataLst>
          </p:nvPr>
        </p:nvSpPr>
        <p:spPr>
          <a:xfrm>
            <a:off x="1232159" y="1742259"/>
            <a:ext cx="6006839"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cap="small" dirty="0">
                <a:latin typeface="Roboto" panose="02000000000000000000" pitchFamily="2" charset="0"/>
                <a:ea typeface="Roboto" panose="02000000000000000000" pitchFamily="2" charset="0"/>
              </a:rPr>
              <a:t>ZONAGE </a:t>
            </a:r>
            <a:r>
              <a:rPr lang="fr-CA" sz="1400" b="1" cap="small" dirty="0">
                <a:latin typeface="Roboto" panose="02000000000000000000" pitchFamily="2" charset="0"/>
                <a:ea typeface="Roboto" panose="02000000000000000000" pitchFamily="2" charset="0"/>
              </a:rPr>
              <a:t>(Projet de règlement 486-2025)</a:t>
            </a:r>
            <a:endParaRPr lang="fr-CA" b="1" cap="small"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709E6935-4BC7-1B5E-771B-C5474027F0DF}"/>
              </a:ext>
            </a:extLst>
          </p:cNvPr>
          <p:cNvSpPr/>
          <p:nvPr>
            <p:custDataLst>
              <p:tags r:id="rId5"/>
            </p:custDataLst>
          </p:nvPr>
        </p:nvSpPr>
        <p:spPr>
          <a:xfrm>
            <a:off x="1231705" y="2598043"/>
            <a:ext cx="6007294"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cap="small" dirty="0">
                <a:latin typeface="Roboto" panose="02000000000000000000" pitchFamily="2" charset="0"/>
                <a:ea typeface="Roboto" panose="02000000000000000000" pitchFamily="2" charset="0"/>
              </a:rPr>
              <a:t>LOTISSEMENT  </a:t>
            </a:r>
            <a:r>
              <a:rPr lang="fr-CA" sz="1400" b="1" cap="small" dirty="0">
                <a:latin typeface="Roboto" panose="02000000000000000000" pitchFamily="2" charset="0"/>
                <a:ea typeface="Roboto" panose="02000000000000000000" pitchFamily="2" charset="0"/>
              </a:rPr>
              <a:t>(Projet de règlement 487-2025)</a:t>
            </a:r>
            <a:endParaRPr lang="fr-CA" b="1" cap="small" dirty="0">
              <a:latin typeface="Roboto" panose="02000000000000000000" pitchFamily="2" charset="0"/>
              <a:ea typeface="Roboto" panose="02000000000000000000" pitchFamily="2" charset="0"/>
            </a:endParaRPr>
          </a:p>
        </p:txBody>
      </p:sp>
      <p:sp>
        <p:nvSpPr>
          <p:cNvPr id="15" name="object 3">
            <a:extLst>
              <a:ext uri="{FF2B5EF4-FFF2-40B4-BE49-F238E27FC236}">
                <a16:creationId xmlns:a16="http://schemas.microsoft.com/office/drawing/2014/main" id="{5150BCCF-DC14-3DFF-8ED8-5B41BC37FE25}"/>
              </a:ext>
            </a:extLst>
          </p:cNvPr>
          <p:cNvSpPr txBox="1"/>
          <p:nvPr>
            <p:custDataLst>
              <p:tags r:id="rId6"/>
            </p:custDataLst>
          </p:nvPr>
        </p:nvSpPr>
        <p:spPr>
          <a:xfrm>
            <a:off x="1231708" y="1528399"/>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1.1</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
        <p:nvSpPr>
          <p:cNvPr id="16" name="object 3">
            <a:extLst>
              <a:ext uri="{FF2B5EF4-FFF2-40B4-BE49-F238E27FC236}">
                <a16:creationId xmlns:a16="http://schemas.microsoft.com/office/drawing/2014/main" id="{C3C26533-7071-2BEF-88D4-DCDCBC7C8838}"/>
              </a:ext>
            </a:extLst>
          </p:cNvPr>
          <p:cNvSpPr txBox="1"/>
          <p:nvPr>
            <p:custDataLst>
              <p:tags r:id="rId7"/>
            </p:custDataLst>
          </p:nvPr>
        </p:nvSpPr>
        <p:spPr>
          <a:xfrm>
            <a:off x="1253877" y="2383428"/>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1.2</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
        <p:nvSpPr>
          <p:cNvPr id="17" name="object 3">
            <a:extLst>
              <a:ext uri="{FF2B5EF4-FFF2-40B4-BE49-F238E27FC236}">
                <a16:creationId xmlns:a16="http://schemas.microsoft.com/office/drawing/2014/main" id="{D20263A1-D28D-A029-4E20-ADF0C0940BF1}"/>
              </a:ext>
            </a:extLst>
          </p:cNvPr>
          <p:cNvSpPr txBox="1"/>
          <p:nvPr>
            <p:custDataLst>
              <p:tags r:id="rId8"/>
            </p:custDataLst>
          </p:nvPr>
        </p:nvSpPr>
        <p:spPr>
          <a:xfrm>
            <a:off x="1231708" y="3223248"/>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2.3</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
        <p:nvSpPr>
          <p:cNvPr id="19" name="object 3">
            <a:extLst>
              <a:ext uri="{FF2B5EF4-FFF2-40B4-BE49-F238E27FC236}">
                <a16:creationId xmlns:a16="http://schemas.microsoft.com/office/drawing/2014/main" id="{ECD420E1-5B59-1A58-7197-B9590D210552}"/>
              </a:ext>
            </a:extLst>
          </p:cNvPr>
          <p:cNvSpPr txBox="1"/>
          <p:nvPr>
            <p:custDataLst>
              <p:tags r:id="rId9"/>
            </p:custDataLst>
          </p:nvPr>
        </p:nvSpPr>
        <p:spPr>
          <a:xfrm>
            <a:off x="1554078" y="3298328"/>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2.2.1</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
        <p:nvSpPr>
          <p:cNvPr id="7" name="object 3">
            <a:extLst>
              <a:ext uri="{FF2B5EF4-FFF2-40B4-BE49-F238E27FC236}">
                <a16:creationId xmlns:a16="http://schemas.microsoft.com/office/drawing/2014/main" id="{0A7BDEAD-B12A-946E-AE5F-15F8FEDF1470}"/>
              </a:ext>
            </a:extLst>
          </p:cNvPr>
          <p:cNvSpPr txBox="1"/>
          <p:nvPr>
            <p:custDataLst>
              <p:tags r:id="rId10"/>
            </p:custDataLst>
          </p:nvPr>
        </p:nvSpPr>
        <p:spPr>
          <a:xfrm>
            <a:off x="1231708" y="4290345"/>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2.3</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sp>
        <p:nvSpPr>
          <p:cNvPr id="2" name="Rectangle 1">
            <a:extLst>
              <a:ext uri="{FF2B5EF4-FFF2-40B4-BE49-F238E27FC236}">
                <a16:creationId xmlns:a16="http://schemas.microsoft.com/office/drawing/2014/main" id="{15DC7026-C87C-4BBD-53E2-E53A0F195976}"/>
              </a:ext>
            </a:extLst>
          </p:cNvPr>
          <p:cNvSpPr/>
          <p:nvPr>
            <p:custDataLst>
              <p:tags r:id="rId11"/>
            </p:custDataLst>
          </p:nvPr>
        </p:nvSpPr>
        <p:spPr>
          <a:xfrm>
            <a:off x="1231706" y="3453827"/>
            <a:ext cx="6007294" cy="699345"/>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cap="small" dirty="0">
                <a:latin typeface="Roboto" panose="02000000000000000000" pitchFamily="2" charset="0"/>
                <a:ea typeface="Roboto" panose="02000000000000000000" pitchFamily="2" charset="0"/>
              </a:rPr>
              <a:t>PERMIS ET CERTIFICATS </a:t>
            </a:r>
            <a:r>
              <a:rPr lang="fr-CA" sz="1400" b="1" cap="small" dirty="0">
                <a:latin typeface="Roboto" panose="02000000000000000000" pitchFamily="2" charset="0"/>
                <a:ea typeface="Roboto" panose="02000000000000000000" pitchFamily="2" charset="0"/>
              </a:rPr>
              <a:t>(Projet de règlement 488-2025)</a:t>
            </a:r>
            <a:endParaRPr lang="fr-CA" b="1" cap="small" dirty="0">
              <a:latin typeface="Roboto" panose="02000000000000000000" pitchFamily="2" charset="0"/>
              <a:ea typeface="Roboto" panose="02000000000000000000" pitchFamily="2" charset="0"/>
            </a:endParaRPr>
          </a:p>
        </p:txBody>
      </p:sp>
      <p:sp>
        <p:nvSpPr>
          <p:cNvPr id="10" name="object 3">
            <a:extLst>
              <a:ext uri="{FF2B5EF4-FFF2-40B4-BE49-F238E27FC236}">
                <a16:creationId xmlns:a16="http://schemas.microsoft.com/office/drawing/2014/main" id="{37DF00B4-157D-E540-53C9-F82D290035D9}"/>
              </a:ext>
            </a:extLst>
          </p:cNvPr>
          <p:cNvSpPr txBox="1"/>
          <p:nvPr>
            <p:custDataLst>
              <p:tags r:id="rId12"/>
            </p:custDataLst>
          </p:nvPr>
        </p:nvSpPr>
        <p:spPr>
          <a:xfrm>
            <a:off x="1253877" y="3248822"/>
            <a:ext cx="759938" cy="1567093"/>
          </a:xfrm>
          <a:prstGeom prst="rect">
            <a:avLst/>
          </a:prstGeom>
        </p:spPr>
        <p:txBody>
          <a:bodyPr vert="horz" wrap="square" lIns="0" tIns="8760" rIns="0" bIns="0" rtlCol="0">
            <a:spAutoFit/>
          </a:bodyPr>
          <a:lstStyle/>
          <a:p>
            <a:pPr marL="58398" marR="0" lvl="0" indent="0" algn="l" defTabSz="457200" rtl="0" eaLnBrk="1" fontAlgn="auto" latinLnBrk="0" hangingPunct="1">
              <a:lnSpc>
                <a:spcPts val="6576"/>
              </a:lnSpc>
              <a:spcBef>
                <a:spcPts val="69"/>
              </a:spcBef>
              <a:spcAft>
                <a:spcPts val="0"/>
              </a:spcAft>
              <a:buClrTx/>
              <a:buSzTx/>
              <a:buFontTx/>
              <a:buNone/>
              <a:tabLst/>
              <a:defRPr/>
            </a:pPr>
            <a:r>
              <a:rPr lang="fr-CA" b="1" cap="small" dirty="0">
                <a:solidFill>
                  <a:schemeClr val="lt1"/>
                </a:solidFill>
                <a:latin typeface="Roboto" panose="02000000000000000000" pitchFamily="2" charset="0"/>
                <a:ea typeface="Roboto" panose="02000000000000000000" pitchFamily="2" charset="0"/>
              </a:rPr>
              <a:t>1.3</a:t>
            </a:r>
          </a:p>
          <a:p>
            <a:pPr marL="58398" marR="0" lvl="0" indent="0" algn="l" defTabSz="457200" rtl="0" eaLnBrk="1" fontAlgn="auto" latinLnBrk="0" hangingPunct="1">
              <a:lnSpc>
                <a:spcPts val="6576"/>
              </a:lnSpc>
              <a:spcBef>
                <a:spcPts val="69"/>
              </a:spcBef>
              <a:spcAft>
                <a:spcPts val="0"/>
              </a:spcAft>
              <a:buClrTx/>
              <a:buSzTx/>
              <a:buFontTx/>
              <a:buNone/>
              <a:tabLst/>
              <a:defRPr/>
            </a:pPr>
            <a:endParaRPr lang="fr-CA" sz="2004" dirty="0">
              <a:solidFill>
                <a:srgbClr val="47632C"/>
              </a:solidFill>
              <a:latin typeface="Roboto" pitchFamily="2" charset="0"/>
              <a:ea typeface="Roboto" pitchFamily="2" charset="0"/>
              <a:cs typeface="Trebuchet MS"/>
            </a:endParaRPr>
          </a:p>
        </p:txBody>
      </p:sp>
      <p:pic>
        <p:nvPicPr>
          <p:cNvPr id="5" name="Image 4">
            <a:extLst>
              <a:ext uri="{FF2B5EF4-FFF2-40B4-BE49-F238E27FC236}">
                <a16:creationId xmlns:a16="http://schemas.microsoft.com/office/drawing/2014/main" id="{B2492479-7A5B-A92B-F5F8-6492A61CB1FA}"/>
              </a:ext>
            </a:extLst>
          </p:cNvPr>
          <p:cNvPicPr>
            <a:picLocks noChangeAspect="1"/>
          </p:cNvPicPr>
          <p:nvPr/>
        </p:nvPicPr>
        <p:blipFill>
          <a:blip r:embed="rId16"/>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333898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FF94F56-EAE2-46EA-AAE9-C53144744F3D}"/>
              </a:ext>
            </a:extLst>
          </p:cNvPr>
          <p:cNvSpPr>
            <a:spLocks noGrp="1"/>
          </p:cNvSpPr>
          <p:nvPr>
            <p:ph type="sldNum" sz="quarter" idx="12"/>
            <p:custDataLst>
              <p:tags r:id="rId1"/>
            </p:custDataLst>
          </p:nvPr>
        </p:nvSpPr>
        <p:spPr/>
        <p:txBody>
          <a:bodyPr/>
          <a:lstStyle/>
          <a:p>
            <a:fld id="{88E4B449-B641-4002-B896-6D7F2E229F31}" type="slidenum">
              <a:rPr lang="fr-CA" smtClean="0"/>
              <a:t>5</a:t>
            </a:fld>
            <a:endParaRPr lang="fr-CA"/>
          </a:p>
        </p:txBody>
      </p:sp>
      <p:pic>
        <p:nvPicPr>
          <p:cNvPr id="4" name="Image 3">
            <a:extLst>
              <a:ext uri="{FF2B5EF4-FFF2-40B4-BE49-F238E27FC236}">
                <a16:creationId xmlns:a16="http://schemas.microsoft.com/office/drawing/2014/main" id="{04837D4E-7C96-FA4C-D3BF-0B528F044704}"/>
              </a:ext>
            </a:extLst>
          </p:cNvPr>
          <p:cNvPicPr>
            <a:picLocks noChangeAspect="1"/>
          </p:cNvPicPr>
          <p:nvPr>
            <p:custDataLst>
              <p:tags r:id="rId2"/>
            </p:custDataLst>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3" name="Rectangle 12">
            <a:extLst>
              <a:ext uri="{FF2B5EF4-FFF2-40B4-BE49-F238E27FC236}">
                <a16:creationId xmlns:a16="http://schemas.microsoft.com/office/drawing/2014/main" id="{297AF214-A161-B6C6-8CD1-1E88C2C9AC94}"/>
              </a:ext>
            </a:extLst>
          </p:cNvPr>
          <p:cNvSpPr/>
          <p:nvPr>
            <p:custDataLst>
              <p:tags r:id="rId3"/>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
        <p:nvSpPr>
          <p:cNvPr id="17" name="Rectangle 16">
            <a:extLst>
              <a:ext uri="{FF2B5EF4-FFF2-40B4-BE49-F238E27FC236}">
                <a16:creationId xmlns:a16="http://schemas.microsoft.com/office/drawing/2014/main" id="{1FDD8C64-78B8-AA6A-34A8-29D11851FA34}"/>
              </a:ext>
            </a:extLst>
          </p:cNvPr>
          <p:cNvSpPr/>
          <p:nvPr>
            <p:custDataLst>
              <p:tags r:id="rId4"/>
            </p:custDataLst>
          </p:nvPr>
        </p:nvSpPr>
        <p:spPr>
          <a:xfrm>
            <a:off x="1698169" y="2199992"/>
            <a:ext cx="8141155" cy="1016557"/>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latin typeface="Roboto" panose="02000000000000000000" pitchFamily="2" charset="0"/>
                <a:ea typeface="Roboto" panose="02000000000000000000" pitchFamily="2" charset="0"/>
              </a:rPr>
              <a:t>Modifications des dispositions relatives à l’aménagement extérieur et à l’abattage d’arbres (excluant la coupe forestière)</a:t>
            </a:r>
            <a:endParaRPr lang="fr-CA" sz="2400" dirty="0">
              <a:effectLst/>
              <a:latin typeface="Roboto" panose="02000000000000000000" pitchFamily="2" charset="0"/>
              <a:ea typeface="Roboto" panose="02000000000000000000" pitchFamily="2" charset="0"/>
            </a:endParaRPr>
          </a:p>
        </p:txBody>
      </p:sp>
      <p:sp>
        <p:nvSpPr>
          <p:cNvPr id="18" name="Flèche : droite 17">
            <a:extLst>
              <a:ext uri="{FF2B5EF4-FFF2-40B4-BE49-F238E27FC236}">
                <a16:creationId xmlns:a16="http://schemas.microsoft.com/office/drawing/2014/main" id="{4124EC48-D586-7CE6-F9F1-874EEB64BE6E}"/>
              </a:ext>
            </a:extLst>
          </p:cNvPr>
          <p:cNvSpPr/>
          <p:nvPr>
            <p:custDataLst>
              <p:tags r:id="rId5"/>
            </p:custDataLst>
          </p:nvPr>
        </p:nvSpPr>
        <p:spPr>
          <a:xfrm>
            <a:off x="278840" y="2602762"/>
            <a:ext cx="1175657" cy="211015"/>
          </a:xfrm>
          <a:prstGeom prst="rightArrow">
            <a:avLst/>
          </a:prstGeom>
          <a:solidFill>
            <a:srgbClr val="4564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a:extLst>
              <a:ext uri="{FF2B5EF4-FFF2-40B4-BE49-F238E27FC236}">
                <a16:creationId xmlns:a16="http://schemas.microsoft.com/office/drawing/2014/main" id="{9782F6A4-7B06-BD09-28D8-66A1DE93DB17}"/>
              </a:ext>
            </a:extLst>
          </p:cNvPr>
          <p:cNvSpPr/>
          <p:nvPr>
            <p:custDataLst>
              <p:tags r:id="rId6"/>
            </p:custDataLst>
          </p:nvPr>
        </p:nvSpPr>
        <p:spPr>
          <a:xfrm>
            <a:off x="1698169" y="3514284"/>
            <a:ext cx="8141155" cy="1470552"/>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latin typeface="Roboto" panose="02000000000000000000" pitchFamily="2" charset="0"/>
                <a:ea typeface="Roboto" panose="02000000000000000000" pitchFamily="2" charset="0"/>
              </a:rPr>
              <a:t>Modifications afin d’édicter de nouvelles dispositions applicables concernant les marges de recul minimales et le coefficient d’occupation au sol pour un usage résidentiel dans certaines zones</a:t>
            </a:r>
            <a:endParaRPr lang="fr-CA" sz="2400" dirty="0">
              <a:effectLst/>
              <a:latin typeface="Roboto" panose="02000000000000000000" pitchFamily="2" charset="0"/>
              <a:ea typeface="Roboto" panose="02000000000000000000" pitchFamily="2" charset="0"/>
            </a:endParaRPr>
          </a:p>
        </p:txBody>
      </p:sp>
      <p:sp>
        <p:nvSpPr>
          <p:cNvPr id="5" name="Flèche : droite 4">
            <a:extLst>
              <a:ext uri="{FF2B5EF4-FFF2-40B4-BE49-F238E27FC236}">
                <a16:creationId xmlns:a16="http://schemas.microsoft.com/office/drawing/2014/main" id="{EDF28BD4-1230-1F65-4726-0F1D797503F8}"/>
              </a:ext>
            </a:extLst>
          </p:cNvPr>
          <p:cNvSpPr/>
          <p:nvPr>
            <p:custDataLst>
              <p:tags r:id="rId7"/>
            </p:custDataLst>
          </p:nvPr>
        </p:nvSpPr>
        <p:spPr>
          <a:xfrm>
            <a:off x="278840" y="4144052"/>
            <a:ext cx="1175657" cy="211015"/>
          </a:xfrm>
          <a:prstGeom prst="rightArrow">
            <a:avLst/>
          </a:prstGeom>
          <a:solidFill>
            <a:srgbClr val="4564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B50CCAFF-6824-06C3-D39B-6B134DC581E7}"/>
              </a:ext>
            </a:extLst>
          </p:cNvPr>
          <p:cNvPicPr>
            <a:picLocks noChangeAspect="1"/>
          </p:cNvPicPr>
          <p:nvPr/>
        </p:nvPicPr>
        <p:blipFill>
          <a:blip r:embed="rId11"/>
          <a:stretch>
            <a:fillRect/>
          </a:stretch>
        </p:blipFill>
        <p:spPr>
          <a:xfrm>
            <a:off x="10349291" y="272583"/>
            <a:ext cx="1529076" cy="699345"/>
          </a:xfrm>
          <a:prstGeom prst="rect">
            <a:avLst/>
          </a:prstGeom>
        </p:spPr>
      </p:pic>
    </p:spTree>
    <p:extLst>
      <p:ext uri="{BB962C8B-B14F-4D97-AF65-F5344CB8AC3E}">
        <p14:creationId xmlns:p14="http://schemas.microsoft.com/office/powerpoint/2010/main" val="197581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7FF94F56-EAE2-46EA-AAE9-C53144744F3D}"/>
              </a:ext>
            </a:extLst>
          </p:cNvPr>
          <p:cNvSpPr>
            <a:spLocks noGrp="1"/>
          </p:cNvSpPr>
          <p:nvPr>
            <p:ph type="sldNum" sz="quarter" idx="12"/>
            <p:custDataLst>
              <p:tags r:id="rId2"/>
            </p:custDataLst>
          </p:nvPr>
        </p:nvSpPr>
        <p:spPr/>
        <p:txBody>
          <a:bodyPr/>
          <a:lstStyle/>
          <a:p>
            <a:fld id="{88E4B449-B641-4002-B896-6D7F2E229F31}" type="slidenum">
              <a:rPr lang="fr-CA" smtClean="0"/>
              <a:t>6</a:t>
            </a:fld>
            <a:endParaRPr lang="fr-CA"/>
          </a:p>
        </p:txBody>
      </p:sp>
      <p:pic>
        <p:nvPicPr>
          <p:cNvPr id="4" name="Image 3">
            <a:extLst>
              <a:ext uri="{FF2B5EF4-FFF2-40B4-BE49-F238E27FC236}">
                <a16:creationId xmlns:a16="http://schemas.microsoft.com/office/drawing/2014/main" id="{04837D4E-7C96-FA4C-D3BF-0B528F044704}"/>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C29A453E-6140-30AD-B219-0AB368F1F3CA}"/>
              </a:ext>
            </a:extLst>
          </p:cNvPr>
          <p:cNvSpPr txBox="1"/>
          <p:nvPr>
            <p:custDataLst>
              <p:tags r:id="rId4"/>
            </p:custDataLst>
          </p:nvPr>
        </p:nvSpPr>
        <p:spPr>
          <a:xfrm>
            <a:off x="264898" y="1908485"/>
            <a:ext cx="11098352" cy="3447098"/>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6.7.1	Aménagement des espaces libres</a:t>
            </a: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Obligation d’aménagements paysagers entretenus et constitués de gazon, de haies, d’arbustes, d’arbres, de fleurs, de rocailles ou de tout autre aménagement végétalisé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Possibilité d’aménager les trottoirs et allées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Aménagement des espaces libres doit être réalisé 24 mois après le début de l’occupation du bâtiment. </a:t>
            </a:r>
          </a:p>
          <a:p>
            <a:pPr marL="285750" indent="-285750" algn="just">
              <a:buFont typeface="Arial" panose="020B0604020202020204" pitchFamily="34" charset="0"/>
              <a:buChar char="•"/>
            </a:pPr>
            <a:endParaRPr lang="fr-CA"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B7D318F4-F27B-4B7C-B5AD-A9F277FDE92F}"/>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6C6149C6-33B7-513D-0065-1A492C8E4A26}"/>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FACB6123-54BD-EF82-5E67-C73FDED1F1A7}"/>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111496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2B81-37AF-C8ED-71AB-500FA5C9C75D}"/>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9A51CEBB-AB92-0692-46B2-D351E06064A1}"/>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B2BD677C-D51C-0D2E-35A1-4D5E398E309A}"/>
              </a:ext>
            </a:extLst>
          </p:cNvPr>
          <p:cNvSpPr>
            <a:spLocks noGrp="1"/>
          </p:cNvSpPr>
          <p:nvPr>
            <p:ph type="sldNum" sz="quarter" idx="12"/>
            <p:custDataLst>
              <p:tags r:id="rId2"/>
            </p:custDataLst>
          </p:nvPr>
        </p:nvSpPr>
        <p:spPr/>
        <p:txBody>
          <a:bodyPr/>
          <a:lstStyle/>
          <a:p>
            <a:fld id="{88E4B449-B641-4002-B896-6D7F2E229F31}" type="slidenum">
              <a:rPr lang="fr-CA" smtClean="0"/>
              <a:t>7</a:t>
            </a:fld>
            <a:endParaRPr lang="fr-CA"/>
          </a:p>
        </p:txBody>
      </p:sp>
      <p:pic>
        <p:nvPicPr>
          <p:cNvPr id="4" name="Image 3">
            <a:extLst>
              <a:ext uri="{FF2B5EF4-FFF2-40B4-BE49-F238E27FC236}">
                <a16:creationId xmlns:a16="http://schemas.microsoft.com/office/drawing/2014/main" id="{90911920-B17F-F658-17BA-D1F47E42C773}"/>
              </a:ext>
            </a:extLst>
          </p:cNvPr>
          <p:cNvPicPr>
            <a:picLocks noChangeAspect="1"/>
          </p:cNvPicPr>
          <p:nvPr>
            <p:custDataLst>
              <p:tags r:id="rId3"/>
            </p:custDataLst>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F6919EC8-F1F8-B747-9D38-52D43AD14379}"/>
              </a:ext>
            </a:extLst>
          </p:cNvPr>
          <p:cNvSpPr txBox="1"/>
          <p:nvPr>
            <p:custDataLst>
              <p:tags r:id="rId4"/>
            </p:custDataLst>
          </p:nvPr>
        </p:nvSpPr>
        <p:spPr>
          <a:xfrm>
            <a:off x="264898" y="1908485"/>
            <a:ext cx="11098352" cy="1231106"/>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0877D71C-A6F0-54FC-A1AC-55A83F8D462F}"/>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197CE1EA-E43D-0561-94C2-E42FD425EF5E}"/>
              </a:ext>
            </a:extLst>
          </p:cNvPr>
          <p:cNvPicPr>
            <a:picLocks noChangeAspect="1"/>
          </p:cNvPicPr>
          <p:nvPr/>
        </p:nvPicPr>
        <p:blipFill>
          <a:blip r:embed="rId11"/>
          <a:stretch>
            <a:fillRect/>
          </a:stretch>
        </p:blipFill>
        <p:spPr>
          <a:xfrm>
            <a:off x="10349291" y="272583"/>
            <a:ext cx="1529076" cy="699345"/>
          </a:xfrm>
          <a:prstGeom prst="rect">
            <a:avLst/>
          </a:prstGeom>
        </p:spPr>
      </p:pic>
      <p:pic>
        <p:nvPicPr>
          <p:cNvPr id="7" name="Image 6">
            <a:extLst>
              <a:ext uri="{FF2B5EF4-FFF2-40B4-BE49-F238E27FC236}">
                <a16:creationId xmlns:a16="http://schemas.microsoft.com/office/drawing/2014/main" id="{3EAB6A31-4FE2-3893-0BD4-8394206C75C8}"/>
              </a:ext>
            </a:extLst>
          </p:cNvPr>
          <p:cNvPicPr>
            <a:picLocks noChangeAspect="1"/>
          </p:cNvPicPr>
          <p:nvPr/>
        </p:nvPicPr>
        <p:blipFill>
          <a:blip r:embed="rId12"/>
          <a:stretch>
            <a:fillRect/>
          </a:stretch>
        </p:blipFill>
        <p:spPr>
          <a:xfrm>
            <a:off x="6455528" y="2902438"/>
            <a:ext cx="5023757" cy="2927994"/>
          </a:xfrm>
          <a:prstGeom prst="rect">
            <a:avLst/>
          </a:prstGeom>
        </p:spPr>
      </p:pic>
      <p:sp>
        <p:nvSpPr>
          <p:cNvPr id="8" name="ZoneTexte 7">
            <a:extLst>
              <a:ext uri="{FF2B5EF4-FFF2-40B4-BE49-F238E27FC236}">
                <a16:creationId xmlns:a16="http://schemas.microsoft.com/office/drawing/2014/main" id="{E33FC56C-90F8-A31E-BED3-56860DDD894C}"/>
              </a:ext>
            </a:extLst>
          </p:cNvPr>
          <p:cNvSpPr txBox="1"/>
          <p:nvPr>
            <p:custDataLst>
              <p:tags r:id="rId6"/>
            </p:custDataLst>
          </p:nvPr>
        </p:nvSpPr>
        <p:spPr>
          <a:xfrm>
            <a:off x="264898" y="3035623"/>
            <a:ext cx="6063474" cy="3139321"/>
          </a:xfrm>
          <a:prstGeom prst="rect">
            <a:avLst/>
          </a:prstGeom>
          <a:noFill/>
        </p:spPr>
        <p:txBody>
          <a:bodyPr wrap="square">
            <a:spAutoFit/>
          </a:bodyPr>
          <a:lstStyle/>
          <a:p>
            <a:pPr algn="just"/>
            <a:r>
              <a:rPr lang="fr-CA" sz="1800" b="1" dirty="0">
                <a:effectLst/>
                <a:latin typeface="Roboto" panose="02000000000000000000" pitchFamily="2" charset="0"/>
                <a:ea typeface="Roboto" panose="02000000000000000000" pitchFamily="2" charset="0"/>
              </a:rPr>
              <a:t>6.7.2	Quantité d’arbres à conserver ou, le cas échéant, à planter</a:t>
            </a:r>
          </a:p>
          <a:p>
            <a:pPr algn="just"/>
            <a:endParaRPr lang="fr-CA" b="1" dirty="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Nombre d’arbres exigés est établi en fonction de l’usage principal du terrain ;</a:t>
            </a:r>
          </a:p>
          <a:p>
            <a:pPr marL="285750" indent="-285750" algn="just">
              <a:buFont typeface="Arial" panose="020B0604020202020204" pitchFamily="34" charset="0"/>
              <a:buChar char="•"/>
            </a:pPr>
            <a:r>
              <a:rPr lang="fr-CA" i="1" dirty="0">
                <a:latin typeface="Roboto" panose="02000000000000000000" pitchFamily="2" charset="0"/>
                <a:ea typeface="Roboto" panose="02000000000000000000" pitchFamily="2" charset="0"/>
              </a:rPr>
              <a:t>Arbres inclus dans une bande de protection riveraine et dans les espaces naturels à préserver en vertu du présent règlement ne peuvent être considérés dans le calcul du nombre d’arbres requis. </a:t>
            </a:r>
          </a:p>
          <a:p>
            <a:pPr marL="285750" indent="-285750" algn="just">
              <a:buFont typeface="Arial" panose="020B0604020202020204" pitchFamily="34" charset="0"/>
              <a:buChar char="•"/>
            </a:pPr>
            <a:endParaRPr lang="fr-CA"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F9F38FCF-42D9-0AF3-5435-9A8E39DE4D6E}"/>
              </a:ext>
            </a:extLst>
          </p:cNvPr>
          <p:cNvSpPr/>
          <p:nvPr>
            <p:custDataLst>
              <p:tags r:id="rId7"/>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324069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6D0EC-06D7-F0AA-94CD-760A225AAE57}"/>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D3D0F3CB-5AFB-5EEB-C09A-3F7E6CA67693}"/>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02B9E8E4-47E0-D33B-EA75-BAF5A7DE2B65}"/>
              </a:ext>
            </a:extLst>
          </p:cNvPr>
          <p:cNvSpPr>
            <a:spLocks noGrp="1"/>
          </p:cNvSpPr>
          <p:nvPr>
            <p:ph type="sldNum" sz="quarter" idx="12"/>
            <p:custDataLst>
              <p:tags r:id="rId2"/>
            </p:custDataLst>
          </p:nvPr>
        </p:nvSpPr>
        <p:spPr/>
        <p:txBody>
          <a:bodyPr/>
          <a:lstStyle/>
          <a:p>
            <a:fld id="{88E4B449-B641-4002-B896-6D7F2E229F31}" type="slidenum">
              <a:rPr lang="fr-CA" smtClean="0"/>
              <a:t>8</a:t>
            </a:fld>
            <a:endParaRPr lang="fr-CA"/>
          </a:p>
        </p:txBody>
      </p:sp>
      <p:pic>
        <p:nvPicPr>
          <p:cNvPr id="4" name="Image 3">
            <a:extLst>
              <a:ext uri="{FF2B5EF4-FFF2-40B4-BE49-F238E27FC236}">
                <a16:creationId xmlns:a16="http://schemas.microsoft.com/office/drawing/2014/main" id="{474E75A5-3B07-0EDB-E5AF-3FA262582D7F}"/>
              </a:ext>
            </a:extLst>
          </p:cNvPr>
          <p:cNvPicPr>
            <a:picLocks noChangeAspect="1"/>
          </p:cNvPicPr>
          <p:nvPr>
            <p:custDataLst>
              <p:tags r:id="rId3"/>
            </p:custDataLst>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D43FA02F-5ED9-1389-A460-0460FFB3C945}"/>
              </a:ext>
            </a:extLst>
          </p:cNvPr>
          <p:cNvSpPr txBox="1"/>
          <p:nvPr>
            <p:custDataLst>
              <p:tags r:id="rId4"/>
            </p:custDataLst>
          </p:nvPr>
        </p:nvSpPr>
        <p:spPr>
          <a:xfrm>
            <a:off x="264898" y="1908485"/>
            <a:ext cx="11098352" cy="646331"/>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p:txBody>
      </p:sp>
      <p:sp>
        <p:nvSpPr>
          <p:cNvPr id="2" name="Rectangle 1">
            <a:extLst>
              <a:ext uri="{FF2B5EF4-FFF2-40B4-BE49-F238E27FC236}">
                <a16:creationId xmlns:a16="http://schemas.microsoft.com/office/drawing/2014/main" id="{2819EBA2-1E48-C40D-491A-3EB3FD60EF55}"/>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1EA54B4A-FAFF-9839-BA63-3170379E4674}"/>
              </a:ext>
            </a:extLst>
          </p:cNvPr>
          <p:cNvPicPr>
            <a:picLocks noChangeAspect="1"/>
          </p:cNvPicPr>
          <p:nvPr/>
        </p:nvPicPr>
        <p:blipFill>
          <a:blip r:embed="rId12"/>
          <a:stretch>
            <a:fillRect/>
          </a:stretch>
        </p:blipFill>
        <p:spPr>
          <a:xfrm>
            <a:off x="10349291" y="272583"/>
            <a:ext cx="1529076" cy="699345"/>
          </a:xfrm>
          <a:prstGeom prst="rect">
            <a:avLst/>
          </a:prstGeom>
        </p:spPr>
      </p:pic>
      <p:sp>
        <p:nvSpPr>
          <p:cNvPr id="6" name="ZoneTexte 5">
            <a:extLst>
              <a:ext uri="{FF2B5EF4-FFF2-40B4-BE49-F238E27FC236}">
                <a16:creationId xmlns:a16="http://schemas.microsoft.com/office/drawing/2014/main" id="{F4653B07-0A38-4686-459B-36FBE972CFDF}"/>
              </a:ext>
            </a:extLst>
          </p:cNvPr>
          <p:cNvSpPr txBox="1"/>
          <p:nvPr>
            <p:custDataLst>
              <p:tags r:id="rId6"/>
            </p:custDataLst>
          </p:nvPr>
        </p:nvSpPr>
        <p:spPr>
          <a:xfrm>
            <a:off x="264898" y="2773074"/>
            <a:ext cx="6670056" cy="1477328"/>
          </a:xfrm>
          <a:prstGeom prst="rect">
            <a:avLst/>
          </a:prstGeom>
          <a:noFill/>
        </p:spPr>
        <p:txBody>
          <a:bodyPr wrap="square">
            <a:spAutoFit/>
          </a:bodyPr>
          <a:lstStyle/>
          <a:p>
            <a:pPr algn="just"/>
            <a:r>
              <a:rPr lang="fr-CA" sz="1800" b="1" dirty="0">
                <a:effectLst/>
                <a:latin typeface="Roboto" panose="02000000000000000000" pitchFamily="2" charset="0"/>
                <a:ea typeface="Roboto" panose="02000000000000000000" pitchFamily="2" charset="0"/>
              </a:rPr>
              <a:t>6.7.</a:t>
            </a:r>
            <a:r>
              <a:rPr lang="fr-CA" b="1" dirty="0">
                <a:latin typeface="Roboto" panose="02000000000000000000" pitchFamily="2" charset="0"/>
                <a:ea typeface="Roboto" panose="02000000000000000000" pitchFamily="2" charset="0"/>
              </a:rPr>
              <a:t>X</a:t>
            </a:r>
            <a:r>
              <a:rPr lang="fr-CA" sz="1800" b="1" dirty="0">
                <a:effectLst/>
                <a:latin typeface="Roboto" panose="02000000000000000000" pitchFamily="2" charset="0"/>
                <a:ea typeface="Roboto" panose="02000000000000000000" pitchFamily="2" charset="0"/>
              </a:rPr>
              <a:t>	Abattage dans l’aire d’implantation d’une construction</a:t>
            </a:r>
            <a:endParaRPr lang="fr-CA" sz="1800" b="1" dirty="0">
              <a:latin typeface="Roboto" panose="02000000000000000000" pitchFamily="2" charset="0"/>
              <a:ea typeface="Roboto" panose="02000000000000000000" pitchFamily="2" charset="0"/>
            </a:endParaRPr>
          </a:p>
          <a:p>
            <a:pPr algn="just"/>
            <a:endParaRPr lang="fr-CA" b="1" dirty="0">
              <a:effectLst/>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fr-CA" dirty="0">
                <a:effectLst/>
                <a:latin typeface="Roboto" panose="02000000000000000000" pitchFamily="2" charset="0"/>
                <a:ea typeface="Roboto" panose="02000000000000000000" pitchFamily="2" charset="0"/>
              </a:rPr>
              <a:t>Dans le cas de l’abattage d’arbres aux fins de travaux de construction, une surface arbustive ou arborescente doit être préservée selon le tableau suivant :</a:t>
            </a:r>
          </a:p>
        </p:txBody>
      </p:sp>
      <p:pic>
        <p:nvPicPr>
          <p:cNvPr id="8" name="Image 7" descr="Une image contenant texte, capture d’écran, Police, ligne&#10;&#10;Description générée automatiquement">
            <a:extLst>
              <a:ext uri="{FF2B5EF4-FFF2-40B4-BE49-F238E27FC236}">
                <a16:creationId xmlns:a16="http://schemas.microsoft.com/office/drawing/2014/main" id="{79EFE6E3-D409-7DE5-0D5C-91A384A78DA4}"/>
              </a:ext>
            </a:extLst>
          </p:cNvPr>
          <p:cNvPicPr>
            <a:picLocks noChangeAspect="1"/>
          </p:cNvPicPr>
          <p:nvPr/>
        </p:nvPicPr>
        <p:blipFill>
          <a:blip r:embed="rId13"/>
          <a:stretch>
            <a:fillRect/>
          </a:stretch>
        </p:blipFill>
        <p:spPr>
          <a:xfrm>
            <a:off x="2299581" y="4256942"/>
            <a:ext cx="7592835" cy="2071368"/>
          </a:xfrm>
          <a:prstGeom prst="rect">
            <a:avLst/>
          </a:prstGeom>
        </p:spPr>
      </p:pic>
      <p:sp>
        <p:nvSpPr>
          <p:cNvPr id="9" name="ZoneTexte 8">
            <a:extLst>
              <a:ext uri="{FF2B5EF4-FFF2-40B4-BE49-F238E27FC236}">
                <a16:creationId xmlns:a16="http://schemas.microsoft.com/office/drawing/2014/main" id="{EB71B33D-0A38-9D79-FF20-F738CEE3CB67}"/>
              </a:ext>
            </a:extLst>
          </p:cNvPr>
          <p:cNvSpPr txBox="1"/>
          <p:nvPr>
            <p:custDataLst>
              <p:tags r:id="rId7"/>
            </p:custDataLst>
          </p:nvPr>
        </p:nvSpPr>
        <p:spPr>
          <a:xfrm>
            <a:off x="7654827" y="2763314"/>
            <a:ext cx="3708423" cy="954107"/>
          </a:xfrm>
          <a:prstGeom prst="rect">
            <a:avLst/>
          </a:prstGeom>
          <a:noFill/>
        </p:spPr>
        <p:txBody>
          <a:bodyPr wrap="square">
            <a:spAutoFit/>
          </a:bodyPr>
          <a:lstStyle/>
          <a:p>
            <a:pPr algn="just"/>
            <a:r>
              <a:rPr lang="fr-CA" sz="1400" dirty="0">
                <a:solidFill>
                  <a:srgbClr val="FF0000"/>
                </a:solidFill>
                <a:latin typeface="Roboto" panose="02000000000000000000" pitchFamily="2" charset="0"/>
                <a:ea typeface="Roboto" panose="02000000000000000000" pitchFamily="2" charset="0"/>
              </a:rPr>
              <a:t>** Cet article ne fait pas partie intégrante des projets de règlements tels qu’adoptés, mais devra être ajouté au règlement aux fins de conformité aux exigences de la MRC. **</a:t>
            </a:r>
            <a:endParaRPr lang="fr-CA" sz="1400" dirty="0">
              <a:solidFill>
                <a:srgbClr val="FF0000"/>
              </a:solidFill>
              <a:effectLst/>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766CB7A8-2DDA-2A92-9B63-6D3F72A71EF8}"/>
              </a:ext>
            </a:extLst>
          </p:cNvPr>
          <p:cNvSpPr/>
          <p:nvPr>
            <p:custDataLst>
              <p:tags r:id="rId8"/>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423814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02DB-FB82-A0AA-9827-0B7B6577685A}"/>
            </a:ext>
          </a:extLst>
        </p:cNvPr>
        <p:cNvGrpSpPr/>
        <p:nvPr/>
      </p:nvGrpSpPr>
      <p:grpSpPr>
        <a:xfrm>
          <a:off x="0" y="0"/>
          <a:ext cx="0" cy="0"/>
          <a:chOff x="0" y="0"/>
          <a:chExt cx="0" cy="0"/>
        </a:xfrm>
      </p:grpSpPr>
      <p:sp>
        <p:nvSpPr>
          <p:cNvPr id="10" name="Sous-titre 2">
            <a:extLst>
              <a:ext uri="{FF2B5EF4-FFF2-40B4-BE49-F238E27FC236}">
                <a16:creationId xmlns:a16="http://schemas.microsoft.com/office/drawing/2014/main" id="{A6651C90-593A-B4B8-2551-283FE42EE52E}"/>
              </a:ext>
            </a:extLst>
          </p:cNvPr>
          <p:cNvSpPr txBox="1">
            <a:spLocks/>
          </p:cNvSpPr>
          <p:nvPr>
            <p:custDataLst>
              <p:tags r:id="rId1"/>
            </p:custDataLst>
          </p:nvPr>
        </p:nvSpPr>
        <p:spPr>
          <a:xfrm>
            <a:off x="5187441" y="2006221"/>
            <a:ext cx="6602414" cy="448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spcAft>
                <a:spcPts val="1200"/>
              </a:spcAft>
              <a:buClr>
                <a:schemeClr val="tx2">
                  <a:lumMod val="75000"/>
                </a:schemeClr>
              </a:buClr>
              <a:buFont typeface="Wingdings" panose="05000000000000000000" pitchFamily="2" charset="2"/>
              <a:buChar char="§"/>
            </a:pPr>
            <a:endParaRPr lang="fr-CA">
              <a:solidFill>
                <a:schemeClr val="tx1">
                  <a:lumMod val="75000"/>
                  <a:lumOff val="25000"/>
                </a:schemeClr>
              </a:solidFill>
              <a:latin typeface="Tw Cen MT Condensed" panose="020B0606020104020203" pitchFamily="34" charset="0"/>
            </a:endParaRPr>
          </a:p>
        </p:txBody>
      </p:sp>
      <p:sp>
        <p:nvSpPr>
          <p:cNvPr id="3" name="Espace réservé du numéro de diapositive 2">
            <a:extLst>
              <a:ext uri="{FF2B5EF4-FFF2-40B4-BE49-F238E27FC236}">
                <a16:creationId xmlns:a16="http://schemas.microsoft.com/office/drawing/2014/main" id="{C272F214-CE0F-1A7A-8144-54CAF0EDEDB8}"/>
              </a:ext>
            </a:extLst>
          </p:cNvPr>
          <p:cNvSpPr>
            <a:spLocks noGrp="1"/>
          </p:cNvSpPr>
          <p:nvPr>
            <p:ph type="sldNum" sz="quarter" idx="12"/>
            <p:custDataLst>
              <p:tags r:id="rId2"/>
            </p:custDataLst>
          </p:nvPr>
        </p:nvSpPr>
        <p:spPr/>
        <p:txBody>
          <a:bodyPr/>
          <a:lstStyle/>
          <a:p>
            <a:fld id="{88E4B449-B641-4002-B896-6D7F2E229F31}" type="slidenum">
              <a:rPr lang="fr-CA" smtClean="0"/>
              <a:t>9</a:t>
            </a:fld>
            <a:endParaRPr lang="fr-CA"/>
          </a:p>
        </p:txBody>
      </p:sp>
      <p:pic>
        <p:nvPicPr>
          <p:cNvPr id="4" name="Image 3">
            <a:extLst>
              <a:ext uri="{FF2B5EF4-FFF2-40B4-BE49-F238E27FC236}">
                <a16:creationId xmlns:a16="http://schemas.microsoft.com/office/drawing/2014/main" id="{DAF268D7-B53F-0138-0595-E8DDAA9EBEF8}"/>
              </a:ext>
            </a:extLst>
          </p:cNvPr>
          <p:cNvPicPr>
            <a:picLocks noChangeAspect="1"/>
          </p:cNvPicPr>
          <p:nvPr>
            <p:custDataLst>
              <p:tags r:id="rId3"/>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136" y="6587246"/>
            <a:ext cx="847726" cy="182732"/>
          </a:xfrm>
          <a:prstGeom prst="rect">
            <a:avLst/>
          </a:prstGeom>
        </p:spPr>
      </p:pic>
      <p:sp>
        <p:nvSpPr>
          <p:cNvPr id="16" name="ZoneTexte 15">
            <a:extLst>
              <a:ext uri="{FF2B5EF4-FFF2-40B4-BE49-F238E27FC236}">
                <a16:creationId xmlns:a16="http://schemas.microsoft.com/office/drawing/2014/main" id="{F69F2DD7-25E4-321E-767B-3C5B864E9801}"/>
              </a:ext>
            </a:extLst>
          </p:cNvPr>
          <p:cNvSpPr txBox="1"/>
          <p:nvPr>
            <p:custDataLst>
              <p:tags r:id="rId4"/>
            </p:custDataLst>
          </p:nvPr>
        </p:nvSpPr>
        <p:spPr>
          <a:xfrm>
            <a:off x="264898" y="1908485"/>
            <a:ext cx="11098352" cy="3170099"/>
          </a:xfrm>
          <a:prstGeom prst="rect">
            <a:avLst/>
          </a:prstGeom>
          <a:noFill/>
        </p:spPr>
        <p:txBody>
          <a:bodyPr wrap="square">
            <a:spAutoFit/>
          </a:bodyPr>
          <a:lstStyle/>
          <a:p>
            <a:pPr algn="just"/>
            <a:r>
              <a:rPr lang="fr-CA" sz="1800" dirty="0">
                <a:effectLst/>
                <a:latin typeface="Roboto" panose="02000000000000000000" pitchFamily="2" charset="0"/>
                <a:ea typeface="Roboto" panose="02000000000000000000" pitchFamily="2" charset="0"/>
              </a:rPr>
              <a:t>La section </a:t>
            </a:r>
            <a:r>
              <a:rPr lang="fr-CA" dirty="0">
                <a:latin typeface="Roboto" panose="02000000000000000000" pitchFamily="2" charset="0"/>
                <a:ea typeface="Roboto" panose="02000000000000000000" pitchFamily="2" charset="0"/>
              </a:rPr>
              <a:t>6.7</a:t>
            </a:r>
            <a:r>
              <a:rPr lang="fr-CA" sz="1800" dirty="0">
                <a:effectLst/>
                <a:latin typeface="Roboto" panose="02000000000000000000" pitchFamily="2" charset="0"/>
                <a:ea typeface="Roboto" panose="02000000000000000000" pitchFamily="2" charset="0"/>
              </a:rPr>
              <a:t> du </a:t>
            </a:r>
            <a:r>
              <a:rPr lang="fr-CA" i="1" dirty="0">
                <a:latin typeface="Roboto" panose="02000000000000000000" pitchFamily="2" charset="0"/>
                <a:ea typeface="Roboto" panose="02000000000000000000" pitchFamily="2" charset="0"/>
              </a:rPr>
              <a:t>Règlement de zonage </a:t>
            </a:r>
            <a:r>
              <a:rPr lang="fr-CA" sz="1800" dirty="0">
                <a:effectLst/>
                <a:latin typeface="Roboto" panose="02000000000000000000" pitchFamily="2" charset="0"/>
                <a:ea typeface="Roboto" panose="02000000000000000000" pitchFamily="2" charset="0"/>
              </a:rPr>
              <a:t>est modifiée de manière à abroger inclusivement les articles 6.7.1 à 6.7.10 et par l’ajout des articles suivants :</a:t>
            </a:r>
          </a:p>
          <a:p>
            <a:pPr algn="just"/>
            <a:endParaRPr lang="fr-CA" sz="2000" dirty="0">
              <a:effectLst/>
              <a:latin typeface="Roboto" panose="02000000000000000000" pitchFamily="2" charset="0"/>
              <a:ea typeface="Roboto" panose="02000000000000000000" pitchFamily="2" charset="0"/>
            </a:endParaRP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a:p>
            <a:pPr algn="just"/>
            <a:r>
              <a:rPr lang="fr-CA" sz="1800" b="1" dirty="0">
                <a:effectLst/>
                <a:latin typeface="Roboto" panose="02000000000000000000" pitchFamily="2" charset="0"/>
                <a:ea typeface="Roboto" panose="02000000000000000000" pitchFamily="2" charset="0"/>
              </a:rPr>
              <a:t>6.7.</a:t>
            </a:r>
            <a:r>
              <a:rPr lang="fr-CA" b="1" dirty="0">
                <a:latin typeface="Roboto" panose="02000000000000000000" pitchFamily="2" charset="0"/>
                <a:ea typeface="Roboto" panose="02000000000000000000" pitchFamily="2" charset="0"/>
              </a:rPr>
              <a:t>3</a:t>
            </a:r>
            <a:r>
              <a:rPr lang="fr-CA" sz="1800" b="1" dirty="0">
                <a:effectLst/>
                <a:latin typeface="Roboto" panose="02000000000000000000" pitchFamily="2" charset="0"/>
                <a:ea typeface="Roboto" panose="02000000000000000000" pitchFamily="2" charset="0"/>
              </a:rPr>
              <a:t>	Normes de localisation des arbres</a:t>
            </a:r>
          </a:p>
          <a:p>
            <a:pPr algn="just"/>
            <a:endParaRPr lang="fr-CA" b="1" dirty="0">
              <a:latin typeface="Roboto" panose="02000000000000000000" pitchFamily="2" charset="0"/>
              <a:ea typeface="Roboto" panose="02000000000000000000" pitchFamily="2" charset="0"/>
            </a:endParaRPr>
          </a:p>
          <a:p>
            <a:pPr marL="342900" indent="-342900" algn="just">
              <a:buFont typeface="+mj-lt"/>
              <a:buAutoNum type="arabicPeriod"/>
            </a:pPr>
            <a:r>
              <a:rPr lang="fr-CA" i="1" dirty="0">
                <a:latin typeface="Roboto" panose="02000000000000000000" pitchFamily="2" charset="0"/>
                <a:ea typeface="Roboto" panose="02000000000000000000" pitchFamily="2" charset="0"/>
              </a:rPr>
              <a:t>Quatre (4) mètres de tout poteau portant des fils électriques ;</a:t>
            </a:r>
          </a:p>
          <a:p>
            <a:pPr marL="342900" indent="-342900" algn="just">
              <a:buFont typeface="+mj-lt"/>
              <a:buAutoNum type="arabicPeriod"/>
            </a:pPr>
            <a:r>
              <a:rPr lang="fr-CA" i="1" dirty="0">
                <a:effectLst/>
                <a:latin typeface="Roboto" panose="02000000000000000000" pitchFamily="2" charset="0"/>
                <a:ea typeface="Roboto" panose="02000000000000000000" pitchFamily="2" charset="0"/>
              </a:rPr>
              <a:t>Cinq (5) mètres des luminaires de rue ;</a:t>
            </a:r>
          </a:p>
          <a:p>
            <a:pPr marL="342900" indent="-342900" algn="just">
              <a:buFont typeface="+mj-lt"/>
              <a:buAutoNum type="arabicPeriod"/>
            </a:pPr>
            <a:r>
              <a:rPr lang="fr-CA" i="1" dirty="0">
                <a:latin typeface="Roboto" panose="02000000000000000000" pitchFamily="2" charset="0"/>
                <a:ea typeface="Roboto" panose="02000000000000000000" pitchFamily="2" charset="0"/>
              </a:rPr>
              <a:t>Deux (2) mètres des réseaux d’aqueduc et d’égout ;</a:t>
            </a:r>
          </a:p>
          <a:p>
            <a:pPr marL="342900" indent="-342900" algn="just">
              <a:buFont typeface="+mj-lt"/>
              <a:buAutoNum type="arabicPeriod"/>
            </a:pPr>
            <a:r>
              <a:rPr lang="fr-CA" i="1" dirty="0">
                <a:effectLst/>
                <a:latin typeface="Roboto" panose="02000000000000000000" pitchFamily="2" charset="0"/>
                <a:ea typeface="Roboto" panose="02000000000000000000" pitchFamily="2" charset="0"/>
              </a:rPr>
              <a:t>Etc…</a:t>
            </a:r>
          </a:p>
          <a:p>
            <a:pPr algn="just"/>
            <a:r>
              <a:rPr lang="fr-CA" sz="1800" dirty="0">
                <a:effectLst/>
                <a:latin typeface="Roboto" panose="02000000000000000000" pitchFamily="2" charset="0"/>
                <a:ea typeface="Roboto" panose="02000000000000000000" pitchFamily="2" charset="0"/>
              </a:rPr>
              <a:t> </a:t>
            </a:r>
            <a:endParaRPr lang="fr-CA" sz="2000" dirty="0">
              <a:effectLst/>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B7174785-F08E-D4EE-7900-7DB1876959F7}"/>
              </a:ext>
            </a:extLst>
          </p:cNvPr>
          <p:cNvSpPr/>
          <p:nvPr>
            <p:custDataLst>
              <p:tags r:id="rId5"/>
            </p:custDataLst>
          </p:nvPr>
        </p:nvSpPr>
        <p:spPr>
          <a:xfrm>
            <a:off x="380933" y="1149522"/>
            <a:ext cx="11098352" cy="579499"/>
          </a:xfrm>
          <a:prstGeom prst="rect">
            <a:avLst/>
          </a:prstGeom>
          <a:solidFill>
            <a:srgbClr val="D0794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fr-CA" b="1" i="1" cap="small" dirty="0">
                <a:latin typeface="Roboto" panose="02000000000000000000" pitchFamily="2" charset="0"/>
                <a:ea typeface="Roboto" panose="02000000000000000000" pitchFamily="2" charset="0"/>
              </a:rPr>
              <a:t>AMÉNAGEMENT EXTÉRIEUR SE RAPPORTANT AUX PAYSAGES ET À L’ABATTAGE D’ARBRES</a:t>
            </a:r>
          </a:p>
        </p:txBody>
      </p:sp>
      <p:pic>
        <p:nvPicPr>
          <p:cNvPr id="5" name="Image 4">
            <a:extLst>
              <a:ext uri="{FF2B5EF4-FFF2-40B4-BE49-F238E27FC236}">
                <a16:creationId xmlns:a16="http://schemas.microsoft.com/office/drawing/2014/main" id="{14797A1C-5FE7-C4A6-7288-DBC8C2144FA6}"/>
              </a:ext>
            </a:extLst>
          </p:cNvPr>
          <p:cNvPicPr>
            <a:picLocks noChangeAspect="1"/>
          </p:cNvPicPr>
          <p:nvPr/>
        </p:nvPicPr>
        <p:blipFill>
          <a:blip r:embed="rId10"/>
          <a:stretch>
            <a:fillRect/>
          </a:stretch>
        </p:blipFill>
        <p:spPr>
          <a:xfrm>
            <a:off x="10349291" y="272583"/>
            <a:ext cx="1529076" cy="699345"/>
          </a:xfrm>
          <a:prstGeom prst="rect">
            <a:avLst/>
          </a:prstGeom>
        </p:spPr>
      </p:pic>
      <p:sp>
        <p:nvSpPr>
          <p:cNvPr id="6" name="Rectangle 5">
            <a:extLst>
              <a:ext uri="{FF2B5EF4-FFF2-40B4-BE49-F238E27FC236}">
                <a16:creationId xmlns:a16="http://schemas.microsoft.com/office/drawing/2014/main" id="{BCBC9BD3-99E3-6F96-B2D0-D1047B3D4B33}"/>
              </a:ext>
            </a:extLst>
          </p:cNvPr>
          <p:cNvSpPr/>
          <p:nvPr>
            <p:custDataLst>
              <p:tags r:id="rId6"/>
            </p:custDataLst>
          </p:nvPr>
        </p:nvSpPr>
        <p:spPr>
          <a:xfrm>
            <a:off x="-127221" y="381859"/>
            <a:ext cx="6330594" cy="477054"/>
          </a:xfrm>
          <a:prstGeom prst="rect">
            <a:avLst/>
          </a:prstGeom>
          <a:solidFill>
            <a:srgbClr val="45645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40000"/>
            <a:r>
              <a:rPr lang="fr-CA" sz="2500" b="1" cap="small" dirty="0">
                <a:latin typeface="Roboto" panose="02000000000000000000" pitchFamily="2" charset="0"/>
                <a:ea typeface="Roboto" panose="02000000000000000000" pitchFamily="2" charset="0"/>
              </a:rPr>
              <a:t>1.1 ZONAGE </a:t>
            </a:r>
            <a:r>
              <a:rPr lang="fr-CA" b="1" cap="small" dirty="0">
                <a:latin typeface="Roboto" panose="02000000000000000000" pitchFamily="2" charset="0"/>
                <a:ea typeface="Roboto" panose="02000000000000000000" pitchFamily="2" charset="0"/>
              </a:rPr>
              <a:t>(Projet de règlement 486-2025)</a:t>
            </a:r>
          </a:p>
        </p:txBody>
      </p:sp>
    </p:spTree>
    <p:extLst>
      <p:ext uri="{BB962C8B-B14F-4D97-AF65-F5344CB8AC3E}">
        <p14:creationId xmlns:p14="http://schemas.microsoft.com/office/powerpoint/2010/main" val="1667719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0"/>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D273993796144E98EC91D5DCB47691" ma:contentTypeVersion="13" ma:contentTypeDescription="Create a new document." ma:contentTypeScope="" ma:versionID="29bf431345e36ea1db9aef5020d8b4c4">
  <xsd:schema xmlns:xsd="http://www.w3.org/2001/XMLSchema" xmlns:xs="http://www.w3.org/2001/XMLSchema" xmlns:p="http://schemas.microsoft.com/office/2006/metadata/properties" xmlns:ns1="http://schemas.microsoft.com/sharepoint/v3" xmlns:ns3="f68b18cd-74e3-41dc-8661-2dde66f2c295" xmlns:ns4="36927e1e-03fb-48d5-86f0-7f9be84a1d4d" targetNamespace="http://schemas.microsoft.com/office/2006/metadata/properties" ma:root="true" ma:fieldsID="ac52af5932e9ad5bc776c9cc8516f6f9" ns1:_="" ns3:_="" ns4:_="">
    <xsd:import namespace="http://schemas.microsoft.com/sharepoint/v3"/>
    <xsd:import namespace="f68b18cd-74e3-41dc-8661-2dde66f2c295"/>
    <xsd:import namespace="36927e1e-03fb-48d5-86f0-7f9be84a1d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b18cd-74e3-41dc-8661-2dde66f2c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927e1e-03fb-48d5-86f0-7f9be84a1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8A302-7175-4945-8009-266631538501}">
  <ds:schemaRefs>
    <ds:schemaRef ds:uri="http://schemas.microsoft.com/sharepoint/v3/contenttype/forms"/>
  </ds:schemaRefs>
</ds:datastoreItem>
</file>

<file path=customXml/itemProps2.xml><?xml version="1.0" encoding="utf-8"?>
<ds:datastoreItem xmlns:ds="http://schemas.openxmlformats.org/officeDocument/2006/customXml" ds:itemID="{143F2B6B-CF78-461F-974D-AF74AB20F2F7}">
  <ds:schemaRef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36927e1e-03fb-48d5-86f0-7f9be84a1d4d"/>
    <ds:schemaRef ds:uri="f68b18cd-74e3-41dc-8661-2dde66f2c29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B70E411-0AD7-46B2-8AC8-B16D7D8DD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b18cd-74e3-41dc-8661-2dde66f2c295"/>
    <ds:schemaRef ds:uri="36927e1e-03fb-48d5-86f0-7f9be84a1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4229</TotalTime>
  <Words>2519</Words>
  <Application>Microsoft Office PowerPoint</Application>
  <PresentationFormat>Grand écran</PresentationFormat>
  <Paragraphs>356</Paragraphs>
  <Slides>31</Slides>
  <Notes>31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31</vt:i4>
      </vt:variant>
    </vt:vector>
  </HeadingPairs>
  <TitlesOfParts>
    <vt:vector size="39" baseType="lpstr">
      <vt:lpstr>Arial</vt:lpstr>
      <vt:lpstr>Calibri</vt:lpstr>
      <vt:lpstr>Calibri Light</vt:lpstr>
      <vt:lpstr>Roboto</vt:lpstr>
      <vt:lpstr>Tw Cen MT Condensed</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Ville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au Conseil</dc:title>
  <dc:subject>Règlement sur les PAE</dc:subject>
  <dc:creator>Guillaume Gilbert</dc:creator>
  <cp:lastModifiedBy>Alexandre Keenan</cp:lastModifiedBy>
  <cp:revision>2</cp:revision>
  <dcterms:created xsi:type="dcterms:W3CDTF">2019-03-26T12:39:05Z</dcterms:created>
  <dcterms:modified xsi:type="dcterms:W3CDTF">2025-02-21T21:42:45Z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0x010100C2D273993796144E98EC91D5DCB47691</vt:lpwstr>
  </property>
</Properties>
</file>